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13" r:id="rId14"/>
    <p:sldId id="314" r:id="rId15"/>
    <p:sldId id="315" r:id="rId16"/>
    <p:sldId id="316" r:id="rId17"/>
    <p:sldId id="317" r:id="rId18"/>
    <p:sldId id="318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60"/>
      <p:bold r:id="rId61"/>
      <p:italic r:id="rId62"/>
      <p:boldItalic r:id="rId63"/>
    </p:embeddedFont>
    <p:embeddedFont>
      <p:font typeface="Didact Gothic" panose="00000500000000000000" pitchFamily="2" charset="0"/>
      <p:regular r:id="rId64"/>
    </p:embeddedFont>
    <p:embeddedFont>
      <p:font typeface="Lato Light" panose="020F0502020204030203" pitchFamily="34" charset="0"/>
      <p:regular r:id="rId65"/>
      <p:italic r:id="rId66"/>
    </p:embeddedFont>
    <p:embeddedFont>
      <p:font typeface="Lexend ExtraBold" panose="020B0604020202020204" charset="0"/>
      <p:bold r:id="rId67"/>
    </p:embeddedFont>
    <p:embeddedFont>
      <p:font typeface="Montserrat" panose="00000500000000000000" pitchFamily="2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70fb7130c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70fb7130c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71232944b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71232944b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71232944be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71232944be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>
          <a:extLst>
            <a:ext uri="{FF2B5EF4-FFF2-40B4-BE49-F238E27FC236}">
              <a16:creationId xmlns:a16="http://schemas.microsoft.com/office/drawing/2014/main" id="{BD0F081C-C378-F228-3BB4-9689D02C8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71232944be_1_43:notes">
            <a:extLst>
              <a:ext uri="{FF2B5EF4-FFF2-40B4-BE49-F238E27FC236}">
                <a16:creationId xmlns:a16="http://schemas.microsoft.com/office/drawing/2014/main" id="{153C1289-2D72-52C0-50D7-9C295AC3DA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71232944be_1_43:notes">
            <a:extLst>
              <a:ext uri="{FF2B5EF4-FFF2-40B4-BE49-F238E27FC236}">
                <a16:creationId xmlns:a16="http://schemas.microsoft.com/office/drawing/2014/main" id="{DE99057D-9198-3EA9-C7E9-D03833A752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492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>
          <a:extLst>
            <a:ext uri="{FF2B5EF4-FFF2-40B4-BE49-F238E27FC236}">
              <a16:creationId xmlns:a16="http://schemas.microsoft.com/office/drawing/2014/main" id="{D3F8C98A-4652-3BBA-5CE6-9623D6964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71232944be_1_43:notes">
            <a:extLst>
              <a:ext uri="{FF2B5EF4-FFF2-40B4-BE49-F238E27FC236}">
                <a16:creationId xmlns:a16="http://schemas.microsoft.com/office/drawing/2014/main" id="{E5E63E7C-6C9D-A74B-B58E-96DA7B36BA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71232944be_1_43:notes">
            <a:extLst>
              <a:ext uri="{FF2B5EF4-FFF2-40B4-BE49-F238E27FC236}">
                <a16:creationId xmlns:a16="http://schemas.microsoft.com/office/drawing/2014/main" id="{F55F739B-A134-9689-90CA-A934CD838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126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>
          <a:extLst>
            <a:ext uri="{FF2B5EF4-FFF2-40B4-BE49-F238E27FC236}">
              <a16:creationId xmlns:a16="http://schemas.microsoft.com/office/drawing/2014/main" id="{C5D2070F-ED56-0681-92E6-C0CEF2CC2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71232944be_1_43:notes">
            <a:extLst>
              <a:ext uri="{FF2B5EF4-FFF2-40B4-BE49-F238E27FC236}">
                <a16:creationId xmlns:a16="http://schemas.microsoft.com/office/drawing/2014/main" id="{96A8AD76-BAAE-126F-D816-738F797B68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71232944be_1_43:notes">
            <a:extLst>
              <a:ext uri="{FF2B5EF4-FFF2-40B4-BE49-F238E27FC236}">
                <a16:creationId xmlns:a16="http://schemas.microsoft.com/office/drawing/2014/main" id="{FC6E0159-B9A0-B679-5194-6A3854A399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118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>
          <a:extLst>
            <a:ext uri="{FF2B5EF4-FFF2-40B4-BE49-F238E27FC236}">
              <a16:creationId xmlns:a16="http://schemas.microsoft.com/office/drawing/2014/main" id="{18211A17-3180-890B-AE75-DC3443FB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71232944be_1_43:notes">
            <a:extLst>
              <a:ext uri="{FF2B5EF4-FFF2-40B4-BE49-F238E27FC236}">
                <a16:creationId xmlns:a16="http://schemas.microsoft.com/office/drawing/2014/main" id="{4C2AC7AC-2B8E-A564-4118-6B25BBDF0A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71232944be_1_43:notes">
            <a:extLst>
              <a:ext uri="{FF2B5EF4-FFF2-40B4-BE49-F238E27FC236}">
                <a16:creationId xmlns:a16="http://schemas.microsoft.com/office/drawing/2014/main" id="{501818C8-F264-0C05-55BB-67457E4349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659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>
          <a:extLst>
            <a:ext uri="{FF2B5EF4-FFF2-40B4-BE49-F238E27FC236}">
              <a16:creationId xmlns:a16="http://schemas.microsoft.com/office/drawing/2014/main" id="{F2C1CF09-FB58-F264-7750-8F40004D7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71232944be_1_43:notes">
            <a:extLst>
              <a:ext uri="{FF2B5EF4-FFF2-40B4-BE49-F238E27FC236}">
                <a16:creationId xmlns:a16="http://schemas.microsoft.com/office/drawing/2014/main" id="{C946D346-688B-2A3E-7D61-CB42293722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71232944be_1_43:notes">
            <a:extLst>
              <a:ext uri="{FF2B5EF4-FFF2-40B4-BE49-F238E27FC236}">
                <a16:creationId xmlns:a16="http://schemas.microsoft.com/office/drawing/2014/main" id="{A22A9AF9-BEB3-AB7B-14F9-D187560F41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895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>
          <a:extLst>
            <a:ext uri="{FF2B5EF4-FFF2-40B4-BE49-F238E27FC236}">
              <a16:creationId xmlns:a16="http://schemas.microsoft.com/office/drawing/2014/main" id="{040D8FDC-B320-E1DD-A99D-875C6453A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71232944be_1_43:notes">
            <a:extLst>
              <a:ext uri="{FF2B5EF4-FFF2-40B4-BE49-F238E27FC236}">
                <a16:creationId xmlns:a16="http://schemas.microsoft.com/office/drawing/2014/main" id="{07DA2A31-FF5D-1A54-D5AF-8794882AE1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71232944be_1_43:notes">
            <a:extLst>
              <a:ext uri="{FF2B5EF4-FFF2-40B4-BE49-F238E27FC236}">
                <a16:creationId xmlns:a16="http://schemas.microsoft.com/office/drawing/2014/main" id="{26F075B8-9E52-1251-7C0D-65049AB5BB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197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714e675f3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3714e675f3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70fb7130c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70fb7130c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71232944be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71232944be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71232944be_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371232944be_3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71232944be_3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71232944be_3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71232944be_1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71232944be_1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71232944be_1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371232944be_1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71232944be_1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71232944be_1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71232944be_1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71232944be_1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71232944be_1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371232944be_1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71232944be_1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371232944be_1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714e675f38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714e675f38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7155170298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7155170298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714e675f38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3714e675f38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714e675f38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3714e675f38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714e675f38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3714e675f38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714e675f38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3714e675f38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371500c85c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371500c85c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3714e675f38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3714e675f38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71500c85c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371500c85c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3714e675f38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3714e675f38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3715517029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3715517029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3714e675f38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3714e675f38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0fb7130c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70fb7130c6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3714e675f38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3714e675f38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37155170298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37155170298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371232944be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371232944be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71232944be_1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371232944be_1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371232944be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371232944be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371232944be_1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371232944be_1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371232944be_1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371232944be_1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371232944be_1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371232944be_1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371232944be_1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371232944be_1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371232944be_1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371232944be_1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71232944be_1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71232944be_1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371232944be_1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371232944be_1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71232944be_1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371232944be_1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71232944be_1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71232944be_1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371232944be_1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371232944be_1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371500c85c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371500c85ca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3714e675f38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3714e675f38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37152eb5f4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37152eb5f4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37152eb5f4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37152eb5f4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71232944be_1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71232944be_1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70fb7130c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70fb7130c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70fb7130c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70fb7130c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71232944b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71232944b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836275"/>
            <a:ext cx="4884600" cy="29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837425"/>
            <a:ext cx="48846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35250" y="0"/>
            <a:ext cx="3433727" cy="684051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4307225"/>
            <a:ext cx="2358755" cy="856019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>
            <a:spLocks noGrp="1"/>
          </p:cNvSpPr>
          <p:nvPr>
            <p:ph type="pic" idx="2"/>
          </p:nvPr>
        </p:nvSpPr>
        <p:spPr>
          <a:xfrm>
            <a:off x="-33750" y="0"/>
            <a:ext cx="9211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1"/>
          <p:cNvSpPr txBox="1">
            <a:spLocks noGrp="1"/>
          </p:cNvSpPr>
          <p:nvPr>
            <p:ph type="title"/>
          </p:nvPr>
        </p:nvSpPr>
        <p:spPr>
          <a:xfrm>
            <a:off x="720000" y="4035875"/>
            <a:ext cx="77040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20000" y="912300"/>
            <a:ext cx="3208800" cy="2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0000" y="3152700"/>
            <a:ext cx="27855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2"/>
          <p:cNvSpPr>
            <a:spLocks noGrp="1"/>
          </p:cNvSpPr>
          <p:nvPr>
            <p:ph type="pic" idx="2"/>
          </p:nvPr>
        </p:nvSpPr>
        <p:spPr>
          <a:xfrm>
            <a:off x="5151993" y="1065437"/>
            <a:ext cx="2101800" cy="313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2"/>
          <p:cNvSpPr/>
          <p:nvPr/>
        </p:nvSpPr>
        <p:spPr>
          <a:xfrm flipH="1">
            <a:off x="6980050" y="4358177"/>
            <a:ext cx="2163952" cy="785323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2"/>
          <p:cNvSpPr/>
          <p:nvPr/>
        </p:nvSpPr>
        <p:spPr>
          <a:xfrm rot="29">
            <a:off x="160201" y="11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title" hasCustomPrompt="1"/>
          </p:nvPr>
        </p:nvSpPr>
        <p:spPr>
          <a:xfrm>
            <a:off x="1017625" y="1599213"/>
            <a:ext cx="5521800" cy="11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017646" y="2886213"/>
            <a:ext cx="55218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13"/>
          <p:cNvSpPr/>
          <p:nvPr/>
        </p:nvSpPr>
        <p:spPr>
          <a:xfrm rot="-10799962">
            <a:off x="4466574" y="4221226"/>
            <a:ext cx="4629320" cy="922236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3"/>
          <p:cNvSpPr/>
          <p:nvPr/>
        </p:nvSpPr>
        <p:spPr>
          <a:xfrm rot="10800000" flipH="1">
            <a:off x="0" y="6"/>
            <a:ext cx="3538313" cy="1284094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/>
          <p:nvPr/>
        </p:nvSpPr>
        <p:spPr>
          <a:xfrm rot="10799971" flipH="1">
            <a:off x="1" y="4540961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4"/>
          <p:cNvSpPr/>
          <p:nvPr/>
        </p:nvSpPr>
        <p:spPr>
          <a:xfrm rot="10800000">
            <a:off x="6408100" y="-7"/>
            <a:ext cx="2735903" cy="992906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1"/>
          </p:nvPr>
        </p:nvSpPr>
        <p:spPr>
          <a:xfrm>
            <a:off x="1101175" y="2195936"/>
            <a:ext cx="1986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2"/>
          </p:nvPr>
        </p:nvSpPr>
        <p:spPr>
          <a:xfrm>
            <a:off x="3578947" y="2195936"/>
            <a:ext cx="1986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101175" y="3980313"/>
            <a:ext cx="1986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4"/>
          </p:nvPr>
        </p:nvSpPr>
        <p:spPr>
          <a:xfrm>
            <a:off x="3578947" y="3980313"/>
            <a:ext cx="1986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5"/>
          </p:nvPr>
        </p:nvSpPr>
        <p:spPr>
          <a:xfrm>
            <a:off x="6056725" y="2195936"/>
            <a:ext cx="1986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6"/>
          </p:nvPr>
        </p:nvSpPr>
        <p:spPr>
          <a:xfrm>
            <a:off x="6056725" y="3980313"/>
            <a:ext cx="1986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7"/>
          </p:nvPr>
        </p:nvSpPr>
        <p:spPr>
          <a:xfrm>
            <a:off x="1101175" y="1949317"/>
            <a:ext cx="19860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8"/>
          </p:nvPr>
        </p:nvSpPr>
        <p:spPr>
          <a:xfrm>
            <a:off x="3578947" y="1949317"/>
            <a:ext cx="19860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9"/>
          </p:nvPr>
        </p:nvSpPr>
        <p:spPr>
          <a:xfrm>
            <a:off x="1101175" y="3735430"/>
            <a:ext cx="19860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13"/>
          </p:nvPr>
        </p:nvSpPr>
        <p:spPr>
          <a:xfrm>
            <a:off x="3578947" y="3735430"/>
            <a:ext cx="19860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14"/>
          </p:nvPr>
        </p:nvSpPr>
        <p:spPr>
          <a:xfrm>
            <a:off x="6056725" y="1949317"/>
            <a:ext cx="19860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subTitle" idx="15"/>
          </p:nvPr>
        </p:nvSpPr>
        <p:spPr>
          <a:xfrm>
            <a:off x="6056725" y="3735430"/>
            <a:ext cx="19860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1" y="4404925"/>
            <a:ext cx="2055854" cy="746093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5"/>
          <p:cNvSpPr/>
          <p:nvPr/>
        </p:nvSpPr>
        <p:spPr>
          <a:xfrm rot="-29" flipH="1">
            <a:off x="6119551" y="11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" name="Google Shape;135;p15"/>
          <p:cNvGrpSpPr/>
          <p:nvPr/>
        </p:nvGrpSpPr>
        <p:grpSpPr>
          <a:xfrm>
            <a:off x="298230" y="3650613"/>
            <a:ext cx="598948" cy="1492673"/>
            <a:chOff x="1067950" y="3521969"/>
            <a:chExt cx="650677" cy="1621589"/>
          </a:xfrm>
        </p:grpSpPr>
        <p:sp>
          <p:nvSpPr>
            <p:cNvPr id="136" name="Google Shape;136;p15"/>
            <p:cNvSpPr/>
            <p:nvPr/>
          </p:nvSpPr>
          <p:spPr>
            <a:xfrm>
              <a:off x="1067950" y="3521969"/>
              <a:ext cx="650677" cy="1126256"/>
            </a:xfrm>
            <a:custGeom>
              <a:avLst/>
              <a:gdLst/>
              <a:ahLst/>
              <a:cxnLst/>
              <a:rect l="l" t="t" r="r" b="b"/>
              <a:pathLst>
                <a:path w="4746" h="8215" extrusionOk="0">
                  <a:moveTo>
                    <a:pt x="2308" y="1"/>
                  </a:moveTo>
                  <a:cubicBezTo>
                    <a:pt x="2113" y="310"/>
                    <a:pt x="1950" y="856"/>
                    <a:pt x="1841" y="1545"/>
                  </a:cubicBezTo>
                  <a:cubicBezTo>
                    <a:pt x="1758" y="1356"/>
                    <a:pt x="1671" y="1198"/>
                    <a:pt x="1583" y="1079"/>
                  </a:cubicBezTo>
                  <a:cubicBezTo>
                    <a:pt x="1414" y="1404"/>
                    <a:pt x="1295" y="1963"/>
                    <a:pt x="1241" y="2660"/>
                  </a:cubicBezTo>
                  <a:cubicBezTo>
                    <a:pt x="924" y="1736"/>
                    <a:pt x="554" y="1023"/>
                    <a:pt x="223" y="694"/>
                  </a:cubicBezTo>
                  <a:lnTo>
                    <a:pt x="223" y="694"/>
                  </a:lnTo>
                  <a:cubicBezTo>
                    <a:pt x="1" y="1336"/>
                    <a:pt x="67" y="2743"/>
                    <a:pt x="434" y="4320"/>
                  </a:cubicBezTo>
                  <a:cubicBezTo>
                    <a:pt x="801" y="5897"/>
                    <a:pt x="1364" y="7188"/>
                    <a:pt x="1846" y="7666"/>
                  </a:cubicBezTo>
                  <a:cubicBezTo>
                    <a:pt x="1849" y="7656"/>
                    <a:pt x="1852" y="7644"/>
                    <a:pt x="1856" y="7632"/>
                  </a:cubicBezTo>
                  <a:cubicBezTo>
                    <a:pt x="1953" y="7875"/>
                    <a:pt x="2056" y="8073"/>
                    <a:pt x="2162" y="8215"/>
                  </a:cubicBezTo>
                  <a:cubicBezTo>
                    <a:pt x="2257" y="8029"/>
                    <a:pt x="2338" y="7769"/>
                    <a:pt x="2398" y="7453"/>
                  </a:cubicBezTo>
                  <a:cubicBezTo>
                    <a:pt x="2460" y="7769"/>
                    <a:pt x="2539" y="8029"/>
                    <a:pt x="2636" y="8215"/>
                  </a:cubicBezTo>
                  <a:cubicBezTo>
                    <a:pt x="2670" y="8168"/>
                    <a:pt x="2703" y="8116"/>
                    <a:pt x="2737" y="8059"/>
                  </a:cubicBezTo>
                  <a:cubicBezTo>
                    <a:pt x="2739" y="8066"/>
                    <a:pt x="2740" y="8075"/>
                    <a:pt x="2742" y="8082"/>
                  </a:cubicBezTo>
                  <a:cubicBezTo>
                    <a:pt x="3237" y="7574"/>
                    <a:pt x="3833" y="6203"/>
                    <a:pt x="4239" y="4532"/>
                  </a:cubicBezTo>
                  <a:cubicBezTo>
                    <a:pt x="4645" y="2860"/>
                    <a:pt x="4745" y="1368"/>
                    <a:pt x="4538" y="689"/>
                  </a:cubicBezTo>
                  <a:lnTo>
                    <a:pt x="4538" y="689"/>
                  </a:lnTo>
                  <a:cubicBezTo>
                    <a:pt x="4224" y="1013"/>
                    <a:pt x="3868" y="1685"/>
                    <a:pt x="3547" y="2560"/>
                  </a:cubicBezTo>
                  <a:cubicBezTo>
                    <a:pt x="3490" y="1909"/>
                    <a:pt x="3374" y="1388"/>
                    <a:pt x="3214" y="1079"/>
                  </a:cubicBezTo>
                  <a:cubicBezTo>
                    <a:pt x="3077" y="1263"/>
                    <a:pt x="2944" y="1539"/>
                    <a:pt x="2824" y="1886"/>
                  </a:cubicBezTo>
                  <a:cubicBezTo>
                    <a:pt x="2718" y="1035"/>
                    <a:pt x="2534" y="361"/>
                    <a:pt x="2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1114840" y="4328925"/>
              <a:ext cx="556078" cy="814633"/>
            </a:xfrm>
            <a:custGeom>
              <a:avLst/>
              <a:gdLst/>
              <a:ahLst/>
              <a:cxnLst/>
              <a:rect l="l" t="t" r="r" b="b"/>
              <a:pathLst>
                <a:path w="4056" h="5942" extrusionOk="0">
                  <a:moveTo>
                    <a:pt x="0" y="0"/>
                  </a:moveTo>
                  <a:cubicBezTo>
                    <a:pt x="0" y="260"/>
                    <a:pt x="5" y="509"/>
                    <a:pt x="13" y="750"/>
                  </a:cubicBezTo>
                  <a:cubicBezTo>
                    <a:pt x="34" y="1380"/>
                    <a:pt x="83" y="1952"/>
                    <a:pt x="149" y="2463"/>
                  </a:cubicBezTo>
                  <a:cubicBezTo>
                    <a:pt x="178" y="2702"/>
                    <a:pt x="211" y="2927"/>
                    <a:pt x="247" y="3140"/>
                  </a:cubicBezTo>
                  <a:cubicBezTo>
                    <a:pt x="331" y="3623"/>
                    <a:pt x="425" y="4043"/>
                    <a:pt x="522" y="4399"/>
                  </a:cubicBezTo>
                  <a:cubicBezTo>
                    <a:pt x="554" y="4516"/>
                    <a:pt x="586" y="4628"/>
                    <a:pt x="617" y="4732"/>
                  </a:cubicBezTo>
                  <a:cubicBezTo>
                    <a:pt x="867" y="5549"/>
                    <a:pt x="1096" y="5941"/>
                    <a:pt x="1096" y="5941"/>
                  </a:cubicBezTo>
                  <a:lnTo>
                    <a:pt x="2961" y="5941"/>
                  </a:lnTo>
                  <a:cubicBezTo>
                    <a:pt x="2961" y="5941"/>
                    <a:pt x="3921" y="4294"/>
                    <a:pt x="4043" y="750"/>
                  </a:cubicBezTo>
                  <a:cubicBezTo>
                    <a:pt x="4045" y="672"/>
                    <a:pt x="4047" y="594"/>
                    <a:pt x="4049" y="512"/>
                  </a:cubicBezTo>
                  <a:cubicBezTo>
                    <a:pt x="4051" y="404"/>
                    <a:pt x="4053" y="295"/>
                    <a:pt x="4053" y="184"/>
                  </a:cubicBezTo>
                  <a:cubicBezTo>
                    <a:pt x="4055" y="124"/>
                    <a:pt x="4055" y="62"/>
                    <a:pt x="40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1084540" y="4281627"/>
              <a:ext cx="616539" cy="47573"/>
            </a:xfrm>
            <a:custGeom>
              <a:avLst/>
              <a:gdLst/>
              <a:ahLst/>
              <a:cxnLst/>
              <a:rect l="l" t="t" r="r" b="b"/>
              <a:pathLst>
                <a:path w="4497" h="347" extrusionOk="0">
                  <a:moveTo>
                    <a:pt x="0" y="1"/>
                  </a:moveTo>
                  <a:lnTo>
                    <a:pt x="0" y="346"/>
                  </a:lnTo>
                  <a:lnTo>
                    <a:pt x="4497" y="34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1114840" y="4329063"/>
              <a:ext cx="555941" cy="102686"/>
            </a:xfrm>
            <a:custGeom>
              <a:avLst/>
              <a:gdLst/>
              <a:ahLst/>
              <a:cxnLst/>
              <a:rect l="l" t="t" r="r" b="b"/>
              <a:pathLst>
                <a:path w="4055" h="749" extrusionOk="0">
                  <a:moveTo>
                    <a:pt x="0" y="0"/>
                  </a:moveTo>
                  <a:cubicBezTo>
                    <a:pt x="0" y="258"/>
                    <a:pt x="5" y="508"/>
                    <a:pt x="13" y="749"/>
                  </a:cubicBezTo>
                  <a:lnTo>
                    <a:pt x="4042" y="749"/>
                  </a:lnTo>
                  <a:cubicBezTo>
                    <a:pt x="4050" y="508"/>
                    <a:pt x="4054" y="258"/>
                    <a:pt x="40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1135131" y="4656315"/>
              <a:ext cx="100083" cy="106113"/>
            </a:xfrm>
            <a:custGeom>
              <a:avLst/>
              <a:gdLst/>
              <a:ahLst/>
              <a:cxnLst/>
              <a:rect l="l" t="t" r="r" b="b"/>
              <a:pathLst>
                <a:path w="730" h="774" extrusionOk="0">
                  <a:moveTo>
                    <a:pt x="232" y="0"/>
                  </a:moveTo>
                  <a:cubicBezTo>
                    <a:pt x="136" y="0"/>
                    <a:pt x="59" y="29"/>
                    <a:pt x="1" y="75"/>
                  </a:cubicBezTo>
                  <a:cubicBezTo>
                    <a:pt x="30" y="314"/>
                    <a:pt x="63" y="539"/>
                    <a:pt x="100" y="752"/>
                  </a:cubicBezTo>
                  <a:cubicBezTo>
                    <a:pt x="139" y="765"/>
                    <a:pt x="184" y="774"/>
                    <a:pt x="232" y="774"/>
                  </a:cubicBezTo>
                  <a:cubicBezTo>
                    <a:pt x="729" y="774"/>
                    <a:pt x="730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1243442" y="4557878"/>
              <a:ext cx="29476" cy="22758"/>
            </a:xfrm>
            <a:custGeom>
              <a:avLst/>
              <a:gdLst/>
              <a:ahLst/>
              <a:cxnLst/>
              <a:rect l="l" t="t" r="r" b="b"/>
              <a:pathLst>
                <a:path w="215" h="166" extrusionOk="0">
                  <a:moveTo>
                    <a:pt x="107" y="0"/>
                  </a:moveTo>
                  <a:cubicBezTo>
                    <a:pt x="0" y="0"/>
                    <a:pt x="0" y="166"/>
                    <a:pt x="107" y="166"/>
                  </a:cubicBezTo>
                  <a:cubicBezTo>
                    <a:pt x="108" y="166"/>
                    <a:pt x="108" y="166"/>
                    <a:pt x="108" y="166"/>
                  </a:cubicBezTo>
                  <a:cubicBezTo>
                    <a:pt x="214" y="166"/>
                    <a:pt x="214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1432643" y="4542798"/>
              <a:ext cx="29476" cy="22758"/>
            </a:xfrm>
            <a:custGeom>
              <a:avLst/>
              <a:gdLst/>
              <a:ahLst/>
              <a:cxnLst/>
              <a:rect l="l" t="t" r="r" b="b"/>
              <a:pathLst>
                <a:path w="215" h="166" extrusionOk="0">
                  <a:moveTo>
                    <a:pt x="107" y="0"/>
                  </a:moveTo>
                  <a:cubicBezTo>
                    <a:pt x="0" y="0"/>
                    <a:pt x="0" y="166"/>
                    <a:pt x="107" y="166"/>
                  </a:cubicBezTo>
                  <a:cubicBezTo>
                    <a:pt x="213" y="166"/>
                    <a:pt x="214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356140" y="4789025"/>
              <a:ext cx="15218" cy="18508"/>
            </a:xfrm>
            <a:custGeom>
              <a:avLst/>
              <a:gdLst/>
              <a:ahLst/>
              <a:cxnLst/>
              <a:rect l="l" t="t" r="r" b="b"/>
              <a:pathLst>
                <a:path w="111" h="135" extrusionOk="0">
                  <a:moveTo>
                    <a:pt x="55" y="0"/>
                  </a:moveTo>
                  <a:cubicBezTo>
                    <a:pt x="28" y="0"/>
                    <a:pt x="0" y="18"/>
                    <a:pt x="0" y="53"/>
                  </a:cubicBezTo>
                  <a:lnTo>
                    <a:pt x="0" y="81"/>
                  </a:lnTo>
                  <a:cubicBezTo>
                    <a:pt x="0" y="117"/>
                    <a:pt x="28" y="134"/>
                    <a:pt x="55" y="134"/>
                  </a:cubicBezTo>
                  <a:cubicBezTo>
                    <a:pt x="83" y="134"/>
                    <a:pt x="110" y="117"/>
                    <a:pt x="110" y="81"/>
                  </a:cubicBezTo>
                  <a:lnTo>
                    <a:pt x="110" y="53"/>
                  </a:lnTo>
                  <a:cubicBezTo>
                    <a:pt x="110" y="18"/>
                    <a:pt x="83" y="0"/>
                    <a:pt x="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500920" y="4728154"/>
              <a:ext cx="58542" cy="45516"/>
            </a:xfrm>
            <a:custGeom>
              <a:avLst/>
              <a:gdLst/>
              <a:ahLst/>
              <a:cxnLst/>
              <a:rect l="l" t="t" r="r" b="b"/>
              <a:pathLst>
                <a:path w="427" h="332" extrusionOk="0">
                  <a:moveTo>
                    <a:pt x="213" y="1"/>
                  </a:moveTo>
                  <a:cubicBezTo>
                    <a:pt x="0" y="1"/>
                    <a:pt x="0" y="332"/>
                    <a:pt x="213" y="332"/>
                  </a:cubicBezTo>
                  <a:cubicBezTo>
                    <a:pt x="427" y="332"/>
                    <a:pt x="427" y="1"/>
                    <a:pt x="2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379721" y="4652476"/>
              <a:ext cx="58679" cy="45516"/>
            </a:xfrm>
            <a:custGeom>
              <a:avLst/>
              <a:gdLst/>
              <a:ahLst/>
              <a:cxnLst/>
              <a:rect l="l" t="t" r="r" b="b"/>
              <a:pathLst>
                <a:path w="428" h="332" extrusionOk="0">
                  <a:moveTo>
                    <a:pt x="215" y="0"/>
                  </a:moveTo>
                  <a:cubicBezTo>
                    <a:pt x="1" y="0"/>
                    <a:pt x="1" y="332"/>
                    <a:pt x="215" y="332"/>
                  </a:cubicBezTo>
                  <a:cubicBezTo>
                    <a:pt x="428" y="332"/>
                    <a:pt x="428" y="0"/>
                    <a:pt x="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1583867" y="4569258"/>
              <a:ext cx="29476" cy="22895"/>
            </a:xfrm>
            <a:custGeom>
              <a:avLst/>
              <a:gdLst/>
              <a:ahLst/>
              <a:cxnLst/>
              <a:rect l="l" t="t" r="r" b="b"/>
              <a:pathLst>
                <a:path w="215" h="167" extrusionOk="0">
                  <a:moveTo>
                    <a:pt x="108" y="1"/>
                  </a:moveTo>
                  <a:cubicBezTo>
                    <a:pt x="2" y="1"/>
                    <a:pt x="1" y="166"/>
                    <a:pt x="108" y="166"/>
                  </a:cubicBezTo>
                  <a:cubicBezTo>
                    <a:pt x="215" y="166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363680" y="5004405"/>
              <a:ext cx="45517" cy="49355"/>
            </a:xfrm>
            <a:custGeom>
              <a:avLst/>
              <a:gdLst/>
              <a:ahLst/>
              <a:cxnLst/>
              <a:rect l="l" t="t" r="r" b="b"/>
              <a:pathLst>
                <a:path w="332" h="360" extrusionOk="0">
                  <a:moveTo>
                    <a:pt x="172" y="0"/>
                  </a:moveTo>
                  <a:cubicBezTo>
                    <a:pt x="170" y="0"/>
                    <a:pt x="168" y="0"/>
                    <a:pt x="166" y="0"/>
                  </a:cubicBezTo>
                  <a:cubicBezTo>
                    <a:pt x="76" y="4"/>
                    <a:pt x="1" y="73"/>
                    <a:pt x="1" y="166"/>
                  </a:cubicBezTo>
                  <a:lnTo>
                    <a:pt x="1" y="194"/>
                  </a:lnTo>
                  <a:cubicBezTo>
                    <a:pt x="1" y="278"/>
                    <a:pt x="73" y="359"/>
                    <a:pt x="160" y="359"/>
                  </a:cubicBezTo>
                  <a:cubicBezTo>
                    <a:pt x="162" y="359"/>
                    <a:pt x="164" y="359"/>
                    <a:pt x="166" y="359"/>
                  </a:cubicBezTo>
                  <a:cubicBezTo>
                    <a:pt x="256" y="355"/>
                    <a:pt x="332" y="286"/>
                    <a:pt x="332" y="194"/>
                  </a:cubicBezTo>
                  <a:lnTo>
                    <a:pt x="332" y="166"/>
                  </a:lnTo>
                  <a:cubicBezTo>
                    <a:pt x="332" y="82"/>
                    <a:pt x="259" y="0"/>
                    <a:pt x="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186270" y="4928590"/>
              <a:ext cx="33727" cy="49081"/>
            </a:xfrm>
            <a:custGeom>
              <a:avLst/>
              <a:gdLst/>
              <a:ahLst/>
              <a:cxnLst/>
              <a:rect l="l" t="t" r="r" b="b"/>
              <a:pathLst>
                <a:path w="246" h="358" extrusionOk="0">
                  <a:moveTo>
                    <a:pt x="86" y="1"/>
                  </a:moveTo>
                  <a:cubicBezTo>
                    <a:pt x="84" y="1"/>
                    <a:pt x="82" y="1"/>
                    <a:pt x="80" y="1"/>
                  </a:cubicBezTo>
                  <a:cubicBezTo>
                    <a:pt x="51" y="2"/>
                    <a:pt x="23" y="10"/>
                    <a:pt x="1" y="25"/>
                  </a:cubicBezTo>
                  <a:cubicBezTo>
                    <a:pt x="33" y="143"/>
                    <a:pt x="65" y="254"/>
                    <a:pt x="96" y="358"/>
                  </a:cubicBezTo>
                  <a:cubicBezTo>
                    <a:pt x="179" y="347"/>
                    <a:pt x="246" y="282"/>
                    <a:pt x="246" y="194"/>
                  </a:cubicBezTo>
                  <a:lnTo>
                    <a:pt x="246" y="167"/>
                  </a:lnTo>
                  <a:cubicBezTo>
                    <a:pt x="246" y="82"/>
                    <a:pt x="173" y="1"/>
                    <a:pt x="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465822" y="4936268"/>
              <a:ext cx="45517" cy="49355"/>
            </a:xfrm>
            <a:custGeom>
              <a:avLst/>
              <a:gdLst/>
              <a:ahLst/>
              <a:cxnLst/>
              <a:rect l="l" t="t" r="r" b="b"/>
              <a:pathLst>
                <a:path w="332" h="360" extrusionOk="0">
                  <a:moveTo>
                    <a:pt x="172" y="0"/>
                  </a:moveTo>
                  <a:cubicBezTo>
                    <a:pt x="170" y="0"/>
                    <a:pt x="168" y="1"/>
                    <a:pt x="166" y="1"/>
                  </a:cubicBezTo>
                  <a:cubicBezTo>
                    <a:pt x="76" y="5"/>
                    <a:pt x="0" y="74"/>
                    <a:pt x="0" y="166"/>
                  </a:cubicBezTo>
                  <a:lnTo>
                    <a:pt x="0" y="194"/>
                  </a:lnTo>
                  <a:cubicBezTo>
                    <a:pt x="0" y="278"/>
                    <a:pt x="73" y="360"/>
                    <a:pt x="159" y="360"/>
                  </a:cubicBezTo>
                  <a:cubicBezTo>
                    <a:pt x="161" y="360"/>
                    <a:pt x="164" y="360"/>
                    <a:pt x="166" y="360"/>
                  </a:cubicBezTo>
                  <a:cubicBezTo>
                    <a:pt x="255" y="355"/>
                    <a:pt x="331" y="287"/>
                    <a:pt x="331" y="194"/>
                  </a:cubicBezTo>
                  <a:lnTo>
                    <a:pt x="331" y="166"/>
                  </a:lnTo>
                  <a:cubicBezTo>
                    <a:pt x="331" y="82"/>
                    <a:pt x="259" y="0"/>
                    <a:pt x="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1561382" y="4860590"/>
              <a:ext cx="58679" cy="45516"/>
            </a:xfrm>
            <a:custGeom>
              <a:avLst/>
              <a:gdLst/>
              <a:ahLst/>
              <a:cxnLst/>
              <a:rect l="l" t="t" r="r" b="b"/>
              <a:pathLst>
                <a:path w="428" h="332" extrusionOk="0">
                  <a:moveTo>
                    <a:pt x="214" y="0"/>
                  </a:moveTo>
                  <a:cubicBezTo>
                    <a:pt x="0" y="0"/>
                    <a:pt x="0" y="332"/>
                    <a:pt x="214" y="332"/>
                  </a:cubicBezTo>
                  <a:cubicBezTo>
                    <a:pt x="427" y="332"/>
                    <a:pt x="427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1329542" y="4830429"/>
              <a:ext cx="45517" cy="49218"/>
            </a:xfrm>
            <a:custGeom>
              <a:avLst/>
              <a:gdLst/>
              <a:ahLst/>
              <a:cxnLst/>
              <a:rect l="l" t="t" r="r" b="b"/>
              <a:pathLst>
                <a:path w="332" h="359" extrusionOk="0">
                  <a:moveTo>
                    <a:pt x="173" y="0"/>
                  </a:moveTo>
                  <a:cubicBezTo>
                    <a:pt x="171" y="0"/>
                    <a:pt x="168" y="0"/>
                    <a:pt x="166" y="0"/>
                  </a:cubicBezTo>
                  <a:cubicBezTo>
                    <a:pt x="77" y="3"/>
                    <a:pt x="1" y="72"/>
                    <a:pt x="1" y="166"/>
                  </a:cubicBezTo>
                  <a:lnTo>
                    <a:pt x="1" y="193"/>
                  </a:lnTo>
                  <a:cubicBezTo>
                    <a:pt x="1" y="278"/>
                    <a:pt x="73" y="358"/>
                    <a:pt x="160" y="358"/>
                  </a:cubicBezTo>
                  <a:cubicBezTo>
                    <a:pt x="162" y="358"/>
                    <a:pt x="164" y="358"/>
                    <a:pt x="166" y="358"/>
                  </a:cubicBezTo>
                  <a:cubicBezTo>
                    <a:pt x="256" y="354"/>
                    <a:pt x="332" y="286"/>
                    <a:pt x="332" y="193"/>
                  </a:cubicBezTo>
                  <a:lnTo>
                    <a:pt x="332" y="166"/>
                  </a:lnTo>
                  <a:cubicBezTo>
                    <a:pt x="332" y="81"/>
                    <a:pt x="259" y="0"/>
                    <a:pt x="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1315420" y="4486039"/>
              <a:ext cx="58679" cy="45653"/>
            </a:xfrm>
            <a:custGeom>
              <a:avLst/>
              <a:gdLst/>
              <a:ahLst/>
              <a:cxnLst/>
              <a:rect l="l" t="t" r="r" b="b"/>
              <a:pathLst>
                <a:path w="428" h="333" extrusionOk="0">
                  <a:moveTo>
                    <a:pt x="215" y="1"/>
                  </a:moveTo>
                  <a:cubicBezTo>
                    <a:pt x="1" y="1"/>
                    <a:pt x="1" y="332"/>
                    <a:pt x="215" y="332"/>
                  </a:cubicBezTo>
                  <a:cubicBezTo>
                    <a:pt x="428" y="332"/>
                    <a:pt x="428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1155285" y="4448200"/>
              <a:ext cx="27283" cy="24678"/>
            </a:xfrm>
            <a:custGeom>
              <a:avLst/>
              <a:gdLst/>
              <a:ahLst/>
              <a:cxnLst/>
              <a:rect l="l" t="t" r="r" b="b"/>
              <a:pathLst>
                <a:path w="199" h="180" extrusionOk="0">
                  <a:moveTo>
                    <a:pt x="91" y="0"/>
                  </a:moveTo>
                  <a:cubicBezTo>
                    <a:pt x="45" y="0"/>
                    <a:pt x="1" y="41"/>
                    <a:pt x="3" y="90"/>
                  </a:cubicBezTo>
                  <a:cubicBezTo>
                    <a:pt x="5" y="138"/>
                    <a:pt x="42" y="179"/>
                    <a:pt x="91" y="179"/>
                  </a:cubicBezTo>
                  <a:lnTo>
                    <a:pt x="106" y="179"/>
                  </a:lnTo>
                  <a:cubicBezTo>
                    <a:pt x="153" y="179"/>
                    <a:pt x="198" y="138"/>
                    <a:pt x="196" y="90"/>
                  </a:cubicBezTo>
                  <a:cubicBezTo>
                    <a:pt x="193" y="41"/>
                    <a:pt x="15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1534921" y="4448200"/>
              <a:ext cx="29202" cy="22758"/>
            </a:xfrm>
            <a:custGeom>
              <a:avLst/>
              <a:gdLst/>
              <a:ahLst/>
              <a:cxnLst/>
              <a:rect l="l" t="t" r="r" b="b"/>
              <a:pathLst>
                <a:path w="213" h="166" extrusionOk="0">
                  <a:moveTo>
                    <a:pt x="106" y="0"/>
                  </a:moveTo>
                  <a:cubicBezTo>
                    <a:pt x="0" y="0"/>
                    <a:pt x="0" y="166"/>
                    <a:pt x="106" y="166"/>
                  </a:cubicBezTo>
                  <a:cubicBezTo>
                    <a:pt x="213" y="166"/>
                    <a:pt x="213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1483782" y="5087624"/>
              <a:ext cx="19605" cy="15355"/>
            </a:xfrm>
            <a:custGeom>
              <a:avLst/>
              <a:gdLst/>
              <a:ahLst/>
              <a:cxnLst/>
              <a:rect l="l" t="t" r="r" b="b"/>
              <a:pathLst>
                <a:path w="143" h="112" extrusionOk="0">
                  <a:moveTo>
                    <a:pt x="72" y="0"/>
                  </a:moveTo>
                  <a:cubicBezTo>
                    <a:pt x="1" y="0"/>
                    <a:pt x="1" y="111"/>
                    <a:pt x="72" y="111"/>
                  </a:cubicBezTo>
                  <a:cubicBezTo>
                    <a:pt x="143" y="111"/>
                    <a:pt x="143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1270999" y="5022091"/>
              <a:ext cx="23992" cy="17823"/>
            </a:xfrm>
            <a:custGeom>
              <a:avLst/>
              <a:gdLst/>
              <a:ahLst/>
              <a:cxnLst/>
              <a:rect l="l" t="t" r="r" b="b"/>
              <a:pathLst>
                <a:path w="175" h="130" extrusionOk="0">
                  <a:moveTo>
                    <a:pt x="80" y="0"/>
                  </a:moveTo>
                  <a:cubicBezTo>
                    <a:pt x="38" y="0"/>
                    <a:pt x="0" y="56"/>
                    <a:pt x="39" y="95"/>
                  </a:cubicBezTo>
                  <a:cubicBezTo>
                    <a:pt x="45" y="101"/>
                    <a:pt x="51" y="107"/>
                    <a:pt x="57" y="113"/>
                  </a:cubicBezTo>
                  <a:cubicBezTo>
                    <a:pt x="69" y="124"/>
                    <a:pt x="82" y="129"/>
                    <a:pt x="94" y="129"/>
                  </a:cubicBezTo>
                  <a:cubicBezTo>
                    <a:pt x="137" y="129"/>
                    <a:pt x="175" y="74"/>
                    <a:pt x="136" y="35"/>
                  </a:cubicBezTo>
                  <a:lnTo>
                    <a:pt x="117" y="16"/>
                  </a:lnTo>
                  <a:cubicBezTo>
                    <a:pt x="106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191206" y="4800130"/>
              <a:ext cx="19605" cy="15218"/>
            </a:xfrm>
            <a:custGeom>
              <a:avLst/>
              <a:gdLst/>
              <a:ahLst/>
              <a:cxnLst/>
              <a:rect l="l" t="t" r="r" b="b"/>
              <a:pathLst>
                <a:path w="143" h="111" extrusionOk="0">
                  <a:moveTo>
                    <a:pt x="72" y="0"/>
                  </a:moveTo>
                  <a:cubicBezTo>
                    <a:pt x="1" y="0"/>
                    <a:pt x="1" y="110"/>
                    <a:pt x="72" y="110"/>
                  </a:cubicBezTo>
                  <a:cubicBezTo>
                    <a:pt x="143" y="110"/>
                    <a:pt x="143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1228772" y="4843453"/>
              <a:ext cx="30299" cy="34411"/>
            </a:xfrm>
            <a:custGeom>
              <a:avLst/>
              <a:gdLst/>
              <a:ahLst/>
              <a:cxnLst/>
              <a:rect l="l" t="t" r="r" b="b"/>
              <a:pathLst>
                <a:path w="221" h="251" extrusionOk="0">
                  <a:moveTo>
                    <a:pt x="110" y="0"/>
                  </a:moveTo>
                  <a:cubicBezTo>
                    <a:pt x="55" y="0"/>
                    <a:pt x="0" y="36"/>
                    <a:pt x="0" y="107"/>
                  </a:cubicBezTo>
                  <a:lnTo>
                    <a:pt x="0" y="144"/>
                  </a:lnTo>
                  <a:cubicBezTo>
                    <a:pt x="0" y="215"/>
                    <a:pt x="55" y="250"/>
                    <a:pt x="110" y="250"/>
                  </a:cubicBezTo>
                  <a:cubicBezTo>
                    <a:pt x="165" y="250"/>
                    <a:pt x="220" y="215"/>
                    <a:pt x="220" y="144"/>
                  </a:cubicBezTo>
                  <a:lnTo>
                    <a:pt x="220" y="107"/>
                  </a:lnTo>
                  <a:cubicBezTo>
                    <a:pt x="220" y="36"/>
                    <a:pt x="165" y="0"/>
                    <a:pt x="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264281" y="4467120"/>
              <a:ext cx="19742" cy="15355"/>
            </a:xfrm>
            <a:custGeom>
              <a:avLst/>
              <a:gdLst/>
              <a:ahLst/>
              <a:cxnLst/>
              <a:rect l="l" t="t" r="r" b="b"/>
              <a:pathLst>
                <a:path w="144" h="112" extrusionOk="0">
                  <a:moveTo>
                    <a:pt x="73" y="0"/>
                  </a:moveTo>
                  <a:cubicBezTo>
                    <a:pt x="2" y="0"/>
                    <a:pt x="1" y="111"/>
                    <a:pt x="73" y="111"/>
                  </a:cubicBezTo>
                  <a:cubicBezTo>
                    <a:pt x="143" y="111"/>
                    <a:pt x="143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1292661" y="4328925"/>
              <a:ext cx="43735" cy="19879"/>
            </a:xfrm>
            <a:custGeom>
              <a:avLst/>
              <a:gdLst/>
              <a:ahLst/>
              <a:cxnLst/>
              <a:rect l="l" t="t" r="r" b="b"/>
              <a:pathLst>
                <a:path w="319" h="145" extrusionOk="0">
                  <a:moveTo>
                    <a:pt x="0" y="0"/>
                  </a:moveTo>
                  <a:cubicBezTo>
                    <a:pt x="9" y="75"/>
                    <a:pt x="63" y="144"/>
                    <a:pt x="160" y="144"/>
                  </a:cubicBezTo>
                  <a:cubicBezTo>
                    <a:pt x="255" y="144"/>
                    <a:pt x="310" y="75"/>
                    <a:pt x="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141575" y="4374168"/>
              <a:ext cx="16589" cy="17000"/>
            </a:xfrm>
            <a:custGeom>
              <a:avLst/>
              <a:gdLst/>
              <a:ahLst/>
              <a:cxnLst/>
              <a:rect l="l" t="t" r="r" b="b"/>
              <a:pathLst>
                <a:path w="121" h="124" extrusionOk="0">
                  <a:moveTo>
                    <a:pt x="67" y="0"/>
                  </a:moveTo>
                  <a:cubicBezTo>
                    <a:pt x="66" y="0"/>
                    <a:pt x="65" y="0"/>
                    <a:pt x="64" y="0"/>
                  </a:cubicBezTo>
                  <a:lnTo>
                    <a:pt x="58" y="0"/>
                  </a:lnTo>
                  <a:cubicBezTo>
                    <a:pt x="34" y="2"/>
                    <a:pt x="12" y="17"/>
                    <a:pt x="6" y="42"/>
                  </a:cubicBezTo>
                  <a:cubicBezTo>
                    <a:pt x="1" y="56"/>
                    <a:pt x="2" y="68"/>
                    <a:pt x="5" y="83"/>
                  </a:cubicBezTo>
                  <a:cubicBezTo>
                    <a:pt x="12" y="108"/>
                    <a:pt x="34" y="122"/>
                    <a:pt x="58" y="124"/>
                  </a:cubicBezTo>
                  <a:lnTo>
                    <a:pt x="64" y="124"/>
                  </a:lnTo>
                  <a:cubicBezTo>
                    <a:pt x="65" y="124"/>
                    <a:pt x="67" y="124"/>
                    <a:pt x="69" y="124"/>
                  </a:cubicBezTo>
                  <a:cubicBezTo>
                    <a:pt x="105" y="124"/>
                    <a:pt x="120" y="93"/>
                    <a:pt x="115" y="63"/>
                  </a:cubicBezTo>
                  <a:cubicBezTo>
                    <a:pt x="121" y="33"/>
                    <a:pt x="106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1611013" y="4346063"/>
              <a:ext cx="59639" cy="60597"/>
            </a:xfrm>
            <a:custGeom>
              <a:avLst/>
              <a:gdLst/>
              <a:ahLst/>
              <a:cxnLst/>
              <a:rect l="l" t="t" r="r" b="b"/>
              <a:pathLst>
                <a:path w="435" h="442" extrusionOk="0">
                  <a:moveTo>
                    <a:pt x="284" y="1"/>
                  </a:moveTo>
                  <a:cubicBezTo>
                    <a:pt x="0" y="1"/>
                    <a:pt x="0" y="442"/>
                    <a:pt x="284" y="442"/>
                  </a:cubicBezTo>
                  <a:cubicBezTo>
                    <a:pt x="347" y="442"/>
                    <a:pt x="395" y="421"/>
                    <a:pt x="430" y="388"/>
                  </a:cubicBezTo>
                  <a:cubicBezTo>
                    <a:pt x="432" y="279"/>
                    <a:pt x="434" y="170"/>
                    <a:pt x="434" y="59"/>
                  </a:cubicBezTo>
                  <a:cubicBezTo>
                    <a:pt x="399" y="23"/>
                    <a:pt x="350" y="1"/>
                    <a:pt x="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1417836" y="4381845"/>
              <a:ext cx="30436" cy="31944"/>
            </a:xfrm>
            <a:custGeom>
              <a:avLst/>
              <a:gdLst/>
              <a:ahLst/>
              <a:cxnLst/>
              <a:rect l="l" t="t" r="r" b="b"/>
              <a:pathLst>
                <a:path w="222" h="233" extrusionOk="0">
                  <a:moveTo>
                    <a:pt x="111" y="1"/>
                  </a:moveTo>
                  <a:cubicBezTo>
                    <a:pt x="56" y="1"/>
                    <a:pt x="0" y="36"/>
                    <a:pt x="0" y="108"/>
                  </a:cubicBezTo>
                  <a:lnTo>
                    <a:pt x="0" y="125"/>
                  </a:lnTo>
                  <a:cubicBezTo>
                    <a:pt x="0" y="197"/>
                    <a:pt x="56" y="233"/>
                    <a:pt x="111" y="233"/>
                  </a:cubicBezTo>
                  <a:cubicBezTo>
                    <a:pt x="166" y="233"/>
                    <a:pt x="222" y="197"/>
                    <a:pt x="222" y="125"/>
                  </a:cubicBezTo>
                  <a:lnTo>
                    <a:pt x="222" y="108"/>
                  </a:lnTo>
                  <a:cubicBezTo>
                    <a:pt x="222" y="36"/>
                    <a:pt x="166" y="1"/>
                    <a:pt x="1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1318711" y="5087624"/>
              <a:ext cx="39074" cy="30436"/>
            </a:xfrm>
            <a:custGeom>
              <a:avLst/>
              <a:gdLst/>
              <a:ahLst/>
              <a:cxnLst/>
              <a:rect l="l" t="t" r="r" b="b"/>
              <a:pathLst>
                <a:path w="285" h="222" extrusionOk="0">
                  <a:moveTo>
                    <a:pt x="142" y="0"/>
                  </a:moveTo>
                  <a:cubicBezTo>
                    <a:pt x="0" y="0"/>
                    <a:pt x="0" y="221"/>
                    <a:pt x="142" y="221"/>
                  </a:cubicBezTo>
                  <a:cubicBezTo>
                    <a:pt x="284" y="221"/>
                    <a:pt x="284" y="0"/>
                    <a:pt x="1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1"/>
          </p:nvPr>
        </p:nvSpPr>
        <p:spPr>
          <a:xfrm>
            <a:off x="4791834" y="3105925"/>
            <a:ext cx="2589600" cy="12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2"/>
          </p:nvPr>
        </p:nvSpPr>
        <p:spPr>
          <a:xfrm>
            <a:off x="1762575" y="3105925"/>
            <a:ext cx="2589600" cy="12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3"/>
          </p:nvPr>
        </p:nvSpPr>
        <p:spPr>
          <a:xfrm>
            <a:off x="4791834" y="2752225"/>
            <a:ext cx="25896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4"/>
          </p:nvPr>
        </p:nvSpPr>
        <p:spPr>
          <a:xfrm>
            <a:off x="1762566" y="2752225"/>
            <a:ext cx="25896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/>
          <p:nvPr/>
        </p:nvSpPr>
        <p:spPr>
          <a:xfrm rot="-5400029" flipH="1">
            <a:off x="-1210949" y="1210961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6"/>
          <p:cNvSpPr/>
          <p:nvPr/>
        </p:nvSpPr>
        <p:spPr>
          <a:xfrm rot="-5400000">
            <a:off x="7743026" y="3742525"/>
            <a:ext cx="2055854" cy="746093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1"/>
          </p:nvPr>
        </p:nvSpPr>
        <p:spPr>
          <a:xfrm>
            <a:off x="2302453" y="20778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subTitle" idx="2"/>
          </p:nvPr>
        </p:nvSpPr>
        <p:spPr>
          <a:xfrm>
            <a:off x="5532957" y="20778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3"/>
          </p:nvPr>
        </p:nvSpPr>
        <p:spPr>
          <a:xfrm>
            <a:off x="2302453" y="36636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ubTitle" idx="4"/>
          </p:nvPr>
        </p:nvSpPr>
        <p:spPr>
          <a:xfrm>
            <a:off x="5532957" y="36636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subTitle" idx="5"/>
          </p:nvPr>
        </p:nvSpPr>
        <p:spPr>
          <a:xfrm>
            <a:off x="2302450" y="1800375"/>
            <a:ext cx="1978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subTitle" idx="6"/>
          </p:nvPr>
        </p:nvSpPr>
        <p:spPr>
          <a:xfrm>
            <a:off x="5532951" y="1800375"/>
            <a:ext cx="1978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ubTitle" idx="7"/>
          </p:nvPr>
        </p:nvSpPr>
        <p:spPr>
          <a:xfrm>
            <a:off x="2302450" y="3386175"/>
            <a:ext cx="1978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8"/>
          </p:nvPr>
        </p:nvSpPr>
        <p:spPr>
          <a:xfrm>
            <a:off x="5532951" y="3386175"/>
            <a:ext cx="1978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183" name="Google Shape;183;p17"/>
          <p:cNvSpPr/>
          <p:nvPr/>
        </p:nvSpPr>
        <p:spPr>
          <a:xfrm rot="10799971" flipH="1">
            <a:off x="161151" y="4540961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7"/>
          <p:cNvSpPr/>
          <p:nvPr/>
        </p:nvSpPr>
        <p:spPr>
          <a:xfrm rot="10800000">
            <a:off x="7088151" y="0"/>
            <a:ext cx="2055854" cy="746093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17"/>
          <p:cNvGrpSpPr/>
          <p:nvPr/>
        </p:nvGrpSpPr>
        <p:grpSpPr>
          <a:xfrm>
            <a:off x="8165026" y="3742837"/>
            <a:ext cx="4122239" cy="1400653"/>
            <a:chOff x="77540" y="2735123"/>
            <a:chExt cx="4016994" cy="1364893"/>
          </a:xfrm>
        </p:grpSpPr>
        <p:sp>
          <p:nvSpPr>
            <p:cNvPr id="186" name="Google Shape;186;p17"/>
            <p:cNvSpPr/>
            <p:nvPr/>
          </p:nvSpPr>
          <p:spPr>
            <a:xfrm>
              <a:off x="325899" y="2860642"/>
              <a:ext cx="3519534" cy="551503"/>
            </a:xfrm>
            <a:custGeom>
              <a:avLst/>
              <a:gdLst/>
              <a:ahLst/>
              <a:cxnLst/>
              <a:rect l="l" t="t" r="r" b="b"/>
              <a:pathLst>
                <a:path w="26274" h="4117" extrusionOk="0">
                  <a:moveTo>
                    <a:pt x="26156" y="1"/>
                  </a:moveTo>
                  <a:cubicBezTo>
                    <a:pt x="26109" y="41"/>
                    <a:pt x="21408" y="3933"/>
                    <a:pt x="12999" y="3933"/>
                  </a:cubicBezTo>
                  <a:cubicBezTo>
                    <a:pt x="4592" y="3933"/>
                    <a:pt x="166" y="42"/>
                    <a:pt x="122" y="3"/>
                  </a:cubicBezTo>
                  <a:lnTo>
                    <a:pt x="1" y="139"/>
                  </a:lnTo>
                  <a:cubicBezTo>
                    <a:pt x="12" y="149"/>
                    <a:pt x="1134" y="1148"/>
                    <a:pt x="3289" y="2131"/>
                  </a:cubicBezTo>
                  <a:cubicBezTo>
                    <a:pt x="5273" y="3037"/>
                    <a:pt x="8569" y="4116"/>
                    <a:pt x="12999" y="4116"/>
                  </a:cubicBezTo>
                  <a:cubicBezTo>
                    <a:pt x="21478" y="4116"/>
                    <a:pt x="26226" y="181"/>
                    <a:pt x="26274" y="141"/>
                  </a:cubicBezTo>
                  <a:lnTo>
                    <a:pt x="26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273655" y="2735123"/>
              <a:ext cx="120426" cy="155525"/>
            </a:xfrm>
            <a:custGeom>
              <a:avLst/>
              <a:gdLst/>
              <a:ahLst/>
              <a:cxnLst/>
              <a:rect l="l" t="t" r="r" b="b"/>
              <a:pathLst>
                <a:path w="899" h="1161" extrusionOk="0">
                  <a:moveTo>
                    <a:pt x="446" y="1"/>
                  </a:moveTo>
                  <a:lnTo>
                    <a:pt x="446" y="2"/>
                  </a:lnTo>
                  <a:cubicBezTo>
                    <a:pt x="397" y="3"/>
                    <a:pt x="0" y="23"/>
                    <a:pt x="0" y="353"/>
                  </a:cubicBezTo>
                  <a:cubicBezTo>
                    <a:pt x="0" y="704"/>
                    <a:pt x="230" y="855"/>
                    <a:pt x="230" y="855"/>
                  </a:cubicBezTo>
                  <a:cubicBezTo>
                    <a:pt x="30" y="1016"/>
                    <a:pt x="230" y="1161"/>
                    <a:pt x="230" y="1161"/>
                  </a:cubicBezTo>
                  <a:lnTo>
                    <a:pt x="673" y="1161"/>
                  </a:lnTo>
                  <a:cubicBezTo>
                    <a:pt x="673" y="1161"/>
                    <a:pt x="873" y="1016"/>
                    <a:pt x="673" y="855"/>
                  </a:cubicBezTo>
                  <a:lnTo>
                    <a:pt x="667" y="855"/>
                  </a:lnTo>
                  <a:cubicBezTo>
                    <a:pt x="667" y="855"/>
                    <a:pt x="899" y="704"/>
                    <a:pt x="899" y="353"/>
                  </a:cubicBezTo>
                  <a:cubicBezTo>
                    <a:pt x="899" y="23"/>
                    <a:pt x="501" y="3"/>
                    <a:pt x="452" y="2"/>
                  </a:cubicBezTo>
                  <a:lnTo>
                    <a:pt x="4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77540" y="2890514"/>
              <a:ext cx="513182" cy="1209502"/>
            </a:xfrm>
            <a:custGeom>
              <a:avLst/>
              <a:gdLst/>
              <a:ahLst/>
              <a:cxnLst/>
              <a:rect l="l" t="t" r="r" b="b"/>
              <a:pathLst>
                <a:path w="3831" h="9029" extrusionOk="0">
                  <a:moveTo>
                    <a:pt x="1694" y="1"/>
                  </a:moveTo>
                  <a:lnTo>
                    <a:pt x="1694" y="8663"/>
                  </a:lnTo>
                  <a:lnTo>
                    <a:pt x="366" y="8663"/>
                  </a:lnTo>
                  <a:cubicBezTo>
                    <a:pt x="164" y="8663"/>
                    <a:pt x="1" y="8827"/>
                    <a:pt x="1" y="9028"/>
                  </a:cubicBezTo>
                  <a:lnTo>
                    <a:pt x="3830" y="9028"/>
                  </a:lnTo>
                  <a:cubicBezTo>
                    <a:pt x="3830" y="8827"/>
                    <a:pt x="3667" y="8663"/>
                    <a:pt x="3466" y="8663"/>
                  </a:cubicBezTo>
                  <a:lnTo>
                    <a:pt x="2137" y="8663"/>
                  </a:lnTo>
                  <a:lnTo>
                    <a:pt x="2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3777333" y="2735123"/>
              <a:ext cx="120560" cy="155525"/>
            </a:xfrm>
            <a:custGeom>
              <a:avLst/>
              <a:gdLst/>
              <a:ahLst/>
              <a:cxnLst/>
              <a:rect l="l" t="t" r="r" b="b"/>
              <a:pathLst>
                <a:path w="900" h="1161" extrusionOk="0">
                  <a:moveTo>
                    <a:pt x="447" y="1"/>
                  </a:moveTo>
                  <a:lnTo>
                    <a:pt x="447" y="2"/>
                  </a:lnTo>
                  <a:cubicBezTo>
                    <a:pt x="399" y="3"/>
                    <a:pt x="1" y="23"/>
                    <a:pt x="1" y="353"/>
                  </a:cubicBezTo>
                  <a:cubicBezTo>
                    <a:pt x="1" y="704"/>
                    <a:pt x="231" y="855"/>
                    <a:pt x="231" y="855"/>
                  </a:cubicBezTo>
                  <a:cubicBezTo>
                    <a:pt x="30" y="1016"/>
                    <a:pt x="231" y="1161"/>
                    <a:pt x="231" y="1161"/>
                  </a:cubicBezTo>
                  <a:lnTo>
                    <a:pt x="673" y="1161"/>
                  </a:lnTo>
                  <a:cubicBezTo>
                    <a:pt x="673" y="1161"/>
                    <a:pt x="875" y="1016"/>
                    <a:pt x="673" y="855"/>
                  </a:cubicBezTo>
                  <a:lnTo>
                    <a:pt x="668" y="855"/>
                  </a:lnTo>
                  <a:cubicBezTo>
                    <a:pt x="668" y="855"/>
                    <a:pt x="899" y="704"/>
                    <a:pt x="899" y="353"/>
                  </a:cubicBezTo>
                  <a:cubicBezTo>
                    <a:pt x="899" y="23"/>
                    <a:pt x="501" y="3"/>
                    <a:pt x="452" y="2"/>
                  </a:cubicBezTo>
                  <a:lnTo>
                    <a:pt x="4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3581352" y="2890514"/>
              <a:ext cx="513182" cy="1209502"/>
            </a:xfrm>
            <a:custGeom>
              <a:avLst/>
              <a:gdLst/>
              <a:ahLst/>
              <a:cxnLst/>
              <a:rect l="l" t="t" r="r" b="b"/>
              <a:pathLst>
                <a:path w="3831" h="9029" extrusionOk="0">
                  <a:moveTo>
                    <a:pt x="1694" y="1"/>
                  </a:moveTo>
                  <a:lnTo>
                    <a:pt x="1694" y="8663"/>
                  </a:lnTo>
                  <a:lnTo>
                    <a:pt x="365" y="8663"/>
                  </a:lnTo>
                  <a:cubicBezTo>
                    <a:pt x="164" y="8663"/>
                    <a:pt x="0" y="8827"/>
                    <a:pt x="0" y="9028"/>
                  </a:cubicBezTo>
                  <a:lnTo>
                    <a:pt x="3831" y="9028"/>
                  </a:lnTo>
                  <a:cubicBezTo>
                    <a:pt x="3831" y="8827"/>
                    <a:pt x="3667" y="8663"/>
                    <a:pt x="3466" y="8663"/>
                  </a:cubicBezTo>
                  <a:lnTo>
                    <a:pt x="2136" y="8663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Google Shape;191;p17"/>
          <p:cNvGrpSpPr/>
          <p:nvPr/>
        </p:nvGrpSpPr>
        <p:grpSpPr>
          <a:xfrm>
            <a:off x="-3134693" y="3742837"/>
            <a:ext cx="4122239" cy="1400653"/>
            <a:chOff x="77540" y="2735123"/>
            <a:chExt cx="4016994" cy="1364893"/>
          </a:xfrm>
        </p:grpSpPr>
        <p:sp>
          <p:nvSpPr>
            <p:cNvPr id="192" name="Google Shape;192;p17"/>
            <p:cNvSpPr/>
            <p:nvPr/>
          </p:nvSpPr>
          <p:spPr>
            <a:xfrm>
              <a:off x="325899" y="2860642"/>
              <a:ext cx="3519534" cy="551503"/>
            </a:xfrm>
            <a:custGeom>
              <a:avLst/>
              <a:gdLst/>
              <a:ahLst/>
              <a:cxnLst/>
              <a:rect l="l" t="t" r="r" b="b"/>
              <a:pathLst>
                <a:path w="26274" h="4117" extrusionOk="0">
                  <a:moveTo>
                    <a:pt x="26156" y="1"/>
                  </a:moveTo>
                  <a:cubicBezTo>
                    <a:pt x="26109" y="41"/>
                    <a:pt x="21408" y="3933"/>
                    <a:pt x="12999" y="3933"/>
                  </a:cubicBezTo>
                  <a:cubicBezTo>
                    <a:pt x="4592" y="3933"/>
                    <a:pt x="166" y="42"/>
                    <a:pt x="122" y="3"/>
                  </a:cubicBezTo>
                  <a:lnTo>
                    <a:pt x="1" y="139"/>
                  </a:lnTo>
                  <a:cubicBezTo>
                    <a:pt x="12" y="149"/>
                    <a:pt x="1134" y="1148"/>
                    <a:pt x="3289" y="2131"/>
                  </a:cubicBezTo>
                  <a:cubicBezTo>
                    <a:pt x="5273" y="3037"/>
                    <a:pt x="8569" y="4116"/>
                    <a:pt x="12999" y="4116"/>
                  </a:cubicBezTo>
                  <a:cubicBezTo>
                    <a:pt x="21478" y="4116"/>
                    <a:pt x="26226" y="181"/>
                    <a:pt x="26274" y="141"/>
                  </a:cubicBezTo>
                  <a:lnTo>
                    <a:pt x="26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273655" y="2735123"/>
              <a:ext cx="120426" cy="155525"/>
            </a:xfrm>
            <a:custGeom>
              <a:avLst/>
              <a:gdLst/>
              <a:ahLst/>
              <a:cxnLst/>
              <a:rect l="l" t="t" r="r" b="b"/>
              <a:pathLst>
                <a:path w="899" h="1161" extrusionOk="0">
                  <a:moveTo>
                    <a:pt x="446" y="1"/>
                  </a:moveTo>
                  <a:lnTo>
                    <a:pt x="446" y="2"/>
                  </a:lnTo>
                  <a:cubicBezTo>
                    <a:pt x="397" y="3"/>
                    <a:pt x="0" y="23"/>
                    <a:pt x="0" y="353"/>
                  </a:cubicBezTo>
                  <a:cubicBezTo>
                    <a:pt x="0" y="704"/>
                    <a:pt x="230" y="855"/>
                    <a:pt x="230" y="855"/>
                  </a:cubicBezTo>
                  <a:cubicBezTo>
                    <a:pt x="30" y="1016"/>
                    <a:pt x="230" y="1161"/>
                    <a:pt x="230" y="1161"/>
                  </a:cubicBezTo>
                  <a:lnTo>
                    <a:pt x="673" y="1161"/>
                  </a:lnTo>
                  <a:cubicBezTo>
                    <a:pt x="673" y="1161"/>
                    <a:pt x="873" y="1016"/>
                    <a:pt x="673" y="855"/>
                  </a:cubicBezTo>
                  <a:lnTo>
                    <a:pt x="667" y="855"/>
                  </a:lnTo>
                  <a:cubicBezTo>
                    <a:pt x="667" y="855"/>
                    <a:pt x="899" y="704"/>
                    <a:pt x="899" y="353"/>
                  </a:cubicBezTo>
                  <a:cubicBezTo>
                    <a:pt x="899" y="23"/>
                    <a:pt x="501" y="3"/>
                    <a:pt x="452" y="2"/>
                  </a:cubicBezTo>
                  <a:lnTo>
                    <a:pt x="4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77540" y="2890514"/>
              <a:ext cx="513182" cy="1209502"/>
            </a:xfrm>
            <a:custGeom>
              <a:avLst/>
              <a:gdLst/>
              <a:ahLst/>
              <a:cxnLst/>
              <a:rect l="l" t="t" r="r" b="b"/>
              <a:pathLst>
                <a:path w="3831" h="9029" extrusionOk="0">
                  <a:moveTo>
                    <a:pt x="1694" y="1"/>
                  </a:moveTo>
                  <a:lnTo>
                    <a:pt x="1694" y="8663"/>
                  </a:lnTo>
                  <a:lnTo>
                    <a:pt x="366" y="8663"/>
                  </a:lnTo>
                  <a:cubicBezTo>
                    <a:pt x="164" y="8663"/>
                    <a:pt x="1" y="8827"/>
                    <a:pt x="1" y="9028"/>
                  </a:cubicBezTo>
                  <a:lnTo>
                    <a:pt x="3830" y="9028"/>
                  </a:lnTo>
                  <a:cubicBezTo>
                    <a:pt x="3830" y="8827"/>
                    <a:pt x="3667" y="8663"/>
                    <a:pt x="3466" y="8663"/>
                  </a:cubicBezTo>
                  <a:lnTo>
                    <a:pt x="2137" y="8663"/>
                  </a:lnTo>
                  <a:lnTo>
                    <a:pt x="2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3777333" y="2735123"/>
              <a:ext cx="120560" cy="155525"/>
            </a:xfrm>
            <a:custGeom>
              <a:avLst/>
              <a:gdLst/>
              <a:ahLst/>
              <a:cxnLst/>
              <a:rect l="l" t="t" r="r" b="b"/>
              <a:pathLst>
                <a:path w="900" h="1161" extrusionOk="0">
                  <a:moveTo>
                    <a:pt x="447" y="1"/>
                  </a:moveTo>
                  <a:lnTo>
                    <a:pt x="447" y="2"/>
                  </a:lnTo>
                  <a:cubicBezTo>
                    <a:pt x="399" y="3"/>
                    <a:pt x="1" y="23"/>
                    <a:pt x="1" y="353"/>
                  </a:cubicBezTo>
                  <a:cubicBezTo>
                    <a:pt x="1" y="704"/>
                    <a:pt x="231" y="855"/>
                    <a:pt x="231" y="855"/>
                  </a:cubicBezTo>
                  <a:cubicBezTo>
                    <a:pt x="30" y="1016"/>
                    <a:pt x="231" y="1161"/>
                    <a:pt x="231" y="1161"/>
                  </a:cubicBezTo>
                  <a:lnTo>
                    <a:pt x="673" y="1161"/>
                  </a:lnTo>
                  <a:cubicBezTo>
                    <a:pt x="673" y="1161"/>
                    <a:pt x="875" y="1016"/>
                    <a:pt x="673" y="855"/>
                  </a:cubicBezTo>
                  <a:lnTo>
                    <a:pt x="668" y="855"/>
                  </a:lnTo>
                  <a:cubicBezTo>
                    <a:pt x="668" y="855"/>
                    <a:pt x="899" y="704"/>
                    <a:pt x="899" y="353"/>
                  </a:cubicBezTo>
                  <a:cubicBezTo>
                    <a:pt x="899" y="23"/>
                    <a:pt x="501" y="3"/>
                    <a:pt x="452" y="2"/>
                  </a:cubicBezTo>
                  <a:lnTo>
                    <a:pt x="4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581352" y="2890514"/>
              <a:ext cx="513182" cy="1209502"/>
            </a:xfrm>
            <a:custGeom>
              <a:avLst/>
              <a:gdLst/>
              <a:ahLst/>
              <a:cxnLst/>
              <a:rect l="l" t="t" r="r" b="b"/>
              <a:pathLst>
                <a:path w="3831" h="9029" extrusionOk="0">
                  <a:moveTo>
                    <a:pt x="1694" y="1"/>
                  </a:moveTo>
                  <a:lnTo>
                    <a:pt x="1694" y="8663"/>
                  </a:lnTo>
                  <a:lnTo>
                    <a:pt x="365" y="8663"/>
                  </a:lnTo>
                  <a:cubicBezTo>
                    <a:pt x="164" y="8663"/>
                    <a:pt x="0" y="8827"/>
                    <a:pt x="0" y="9028"/>
                  </a:cubicBezTo>
                  <a:lnTo>
                    <a:pt x="3831" y="9028"/>
                  </a:lnTo>
                  <a:cubicBezTo>
                    <a:pt x="3831" y="8827"/>
                    <a:pt x="3667" y="8663"/>
                    <a:pt x="3466" y="8663"/>
                  </a:cubicBezTo>
                  <a:lnTo>
                    <a:pt x="2136" y="8663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0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1"/>
          </p:nvPr>
        </p:nvSpPr>
        <p:spPr>
          <a:xfrm>
            <a:off x="937700" y="3662975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2"/>
          </p:nvPr>
        </p:nvSpPr>
        <p:spPr>
          <a:xfrm>
            <a:off x="3484420" y="3662975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3"/>
          </p:nvPr>
        </p:nvSpPr>
        <p:spPr>
          <a:xfrm>
            <a:off x="6031147" y="3662975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title" idx="4"/>
          </p:nvPr>
        </p:nvSpPr>
        <p:spPr>
          <a:xfrm>
            <a:off x="1506225" y="1180725"/>
            <a:ext cx="10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title" idx="5"/>
          </p:nvPr>
        </p:nvSpPr>
        <p:spPr>
          <a:xfrm>
            <a:off x="4052927" y="1180725"/>
            <a:ext cx="10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title" idx="6"/>
          </p:nvPr>
        </p:nvSpPr>
        <p:spPr>
          <a:xfrm>
            <a:off x="6599651" y="1180725"/>
            <a:ext cx="10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subTitle" idx="7"/>
          </p:nvPr>
        </p:nvSpPr>
        <p:spPr>
          <a:xfrm>
            <a:off x="937700" y="3385475"/>
            <a:ext cx="21753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subTitle" idx="8"/>
          </p:nvPr>
        </p:nvSpPr>
        <p:spPr>
          <a:xfrm>
            <a:off x="3484422" y="3385475"/>
            <a:ext cx="21753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subTitle" idx="9"/>
          </p:nvPr>
        </p:nvSpPr>
        <p:spPr>
          <a:xfrm>
            <a:off x="6031150" y="3385475"/>
            <a:ext cx="21753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208" name="Google Shape;208;p18"/>
          <p:cNvSpPr/>
          <p:nvPr/>
        </p:nvSpPr>
        <p:spPr>
          <a:xfrm rot="-10799971">
            <a:off x="6565301" y="4540961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8"/>
          <p:cNvSpPr/>
          <p:nvPr/>
        </p:nvSpPr>
        <p:spPr>
          <a:xfrm rot="10800000" flipH="1">
            <a:off x="1" y="0"/>
            <a:ext cx="2055854" cy="746093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" name="Google Shape;210;p18"/>
          <p:cNvGrpSpPr/>
          <p:nvPr/>
        </p:nvGrpSpPr>
        <p:grpSpPr>
          <a:xfrm>
            <a:off x="0" y="2782153"/>
            <a:ext cx="720035" cy="2361623"/>
            <a:chOff x="0" y="2469288"/>
            <a:chExt cx="815349" cy="2674242"/>
          </a:xfrm>
        </p:grpSpPr>
        <p:sp>
          <p:nvSpPr>
            <p:cNvPr id="211" name="Google Shape;211;p18"/>
            <p:cNvSpPr/>
            <p:nvPr/>
          </p:nvSpPr>
          <p:spPr>
            <a:xfrm>
              <a:off x="10081" y="2469288"/>
              <a:ext cx="795187" cy="1419168"/>
            </a:xfrm>
            <a:custGeom>
              <a:avLst/>
              <a:gdLst/>
              <a:ahLst/>
              <a:cxnLst/>
              <a:rect l="l" t="t" r="r" b="b"/>
              <a:pathLst>
                <a:path w="9071" h="16189" extrusionOk="0">
                  <a:moveTo>
                    <a:pt x="2539" y="0"/>
                  </a:moveTo>
                  <a:lnTo>
                    <a:pt x="2539" y="356"/>
                  </a:lnTo>
                  <a:cubicBezTo>
                    <a:pt x="2539" y="356"/>
                    <a:pt x="3782" y="787"/>
                    <a:pt x="3782" y="2867"/>
                  </a:cubicBezTo>
                  <a:cubicBezTo>
                    <a:pt x="3782" y="4948"/>
                    <a:pt x="1" y="8602"/>
                    <a:pt x="1" y="11165"/>
                  </a:cubicBezTo>
                  <a:cubicBezTo>
                    <a:pt x="1" y="13727"/>
                    <a:pt x="2311" y="15326"/>
                    <a:pt x="2311" y="15326"/>
                  </a:cubicBezTo>
                  <a:lnTo>
                    <a:pt x="2006" y="16188"/>
                  </a:lnTo>
                  <a:lnTo>
                    <a:pt x="7066" y="16188"/>
                  </a:lnTo>
                  <a:lnTo>
                    <a:pt x="6762" y="15326"/>
                  </a:lnTo>
                  <a:cubicBezTo>
                    <a:pt x="6762" y="15326"/>
                    <a:pt x="9071" y="13727"/>
                    <a:pt x="9071" y="11165"/>
                  </a:cubicBezTo>
                  <a:cubicBezTo>
                    <a:pt x="9071" y="8602"/>
                    <a:pt x="5290" y="4948"/>
                    <a:pt x="5290" y="2867"/>
                  </a:cubicBezTo>
                  <a:cubicBezTo>
                    <a:pt x="5290" y="787"/>
                    <a:pt x="6533" y="356"/>
                    <a:pt x="6533" y="356"/>
                  </a:cubicBezTo>
                  <a:lnTo>
                    <a:pt x="65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0" y="3880927"/>
              <a:ext cx="815349" cy="1262603"/>
            </a:xfrm>
            <a:custGeom>
              <a:avLst/>
              <a:gdLst/>
              <a:ahLst/>
              <a:cxnLst/>
              <a:rect l="l" t="t" r="r" b="b"/>
              <a:pathLst>
                <a:path w="9301" h="14403" extrusionOk="0">
                  <a:moveTo>
                    <a:pt x="1" y="0"/>
                  </a:moveTo>
                  <a:lnTo>
                    <a:pt x="1" y="14402"/>
                  </a:lnTo>
                  <a:lnTo>
                    <a:pt x="9301" y="14402"/>
                  </a:lnTo>
                  <a:lnTo>
                    <a:pt x="9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0" y="3880927"/>
              <a:ext cx="815349" cy="133948"/>
            </a:xfrm>
            <a:custGeom>
              <a:avLst/>
              <a:gdLst/>
              <a:ahLst/>
              <a:cxnLst/>
              <a:rect l="l" t="t" r="r" b="b"/>
              <a:pathLst>
                <a:path w="9301" h="1528" extrusionOk="0">
                  <a:moveTo>
                    <a:pt x="1" y="0"/>
                  </a:moveTo>
                  <a:lnTo>
                    <a:pt x="1" y="1528"/>
                  </a:lnTo>
                  <a:lnTo>
                    <a:pt x="9301" y="1528"/>
                  </a:lnTo>
                  <a:lnTo>
                    <a:pt x="9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>
            <a:spLocks noGrp="1"/>
          </p:cNvSpPr>
          <p:nvPr>
            <p:ph type="title"/>
          </p:nvPr>
        </p:nvSpPr>
        <p:spPr>
          <a:xfrm>
            <a:off x="720000" y="1745250"/>
            <a:ext cx="323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1"/>
          </p:nvPr>
        </p:nvSpPr>
        <p:spPr>
          <a:xfrm>
            <a:off x="720000" y="2317950"/>
            <a:ext cx="3233100" cy="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9"/>
          <p:cNvSpPr/>
          <p:nvPr/>
        </p:nvSpPr>
        <p:spPr>
          <a:xfrm rot="-29" flipH="1">
            <a:off x="5813226" y="11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9"/>
          <p:cNvSpPr/>
          <p:nvPr/>
        </p:nvSpPr>
        <p:spPr>
          <a:xfrm rot="5400000" flipH="1">
            <a:off x="-654874" y="3742525"/>
            <a:ext cx="2055854" cy="746093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" name="Google Shape;219;p19"/>
          <p:cNvGrpSpPr/>
          <p:nvPr/>
        </p:nvGrpSpPr>
        <p:grpSpPr>
          <a:xfrm>
            <a:off x="1568400" y="-2"/>
            <a:ext cx="1536302" cy="974692"/>
            <a:chOff x="7102075" y="-2"/>
            <a:chExt cx="1536302" cy="974692"/>
          </a:xfrm>
        </p:grpSpPr>
        <p:sp>
          <p:nvSpPr>
            <p:cNvPr id="220" name="Google Shape;220;p19"/>
            <p:cNvSpPr/>
            <p:nvPr/>
          </p:nvSpPr>
          <p:spPr>
            <a:xfrm>
              <a:off x="7102075" y="435283"/>
              <a:ext cx="279732" cy="279732"/>
            </a:xfrm>
            <a:custGeom>
              <a:avLst/>
              <a:gdLst/>
              <a:ahLst/>
              <a:cxnLst/>
              <a:rect l="l" t="t" r="r" b="b"/>
              <a:pathLst>
                <a:path w="2469" h="2469" extrusionOk="0">
                  <a:moveTo>
                    <a:pt x="1235" y="0"/>
                  </a:moveTo>
                  <a:cubicBezTo>
                    <a:pt x="553" y="0"/>
                    <a:pt x="1" y="553"/>
                    <a:pt x="1" y="1234"/>
                  </a:cubicBezTo>
                  <a:lnTo>
                    <a:pt x="1" y="2468"/>
                  </a:lnTo>
                  <a:lnTo>
                    <a:pt x="2469" y="2468"/>
                  </a:lnTo>
                  <a:lnTo>
                    <a:pt x="2469" y="1234"/>
                  </a:lnTo>
                  <a:cubicBezTo>
                    <a:pt x="2469" y="553"/>
                    <a:pt x="1917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7228627" y="-2"/>
              <a:ext cx="26738" cy="499189"/>
            </a:xfrm>
            <a:custGeom>
              <a:avLst/>
              <a:gdLst/>
              <a:ahLst/>
              <a:cxnLst/>
              <a:rect l="l" t="t" r="r" b="b"/>
              <a:pathLst>
                <a:path w="236" h="4406" extrusionOk="0">
                  <a:moveTo>
                    <a:pt x="1" y="0"/>
                  </a:moveTo>
                  <a:lnTo>
                    <a:pt x="1" y="4406"/>
                  </a:lnTo>
                  <a:lnTo>
                    <a:pt x="235" y="440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7733476" y="694958"/>
              <a:ext cx="279732" cy="279732"/>
            </a:xfrm>
            <a:custGeom>
              <a:avLst/>
              <a:gdLst/>
              <a:ahLst/>
              <a:cxnLst/>
              <a:rect l="l" t="t" r="r" b="b"/>
              <a:pathLst>
                <a:path w="2469" h="2469" extrusionOk="0">
                  <a:moveTo>
                    <a:pt x="1235" y="1"/>
                  </a:moveTo>
                  <a:cubicBezTo>
                    <a:pt x="554" y="1"/>
                    <a:pt x="1" y="553"/>
                    <a:pt x="1" y="1235"/>
                  </a:cubicBezTo>
                  <a:lnTo>
                    <a:pt x="1" y="2469"/>
                  </a:lnTo>
                  <a:lnTo>
                    <a:pt x="2469" y="2469"/>
                  </a:lnTo>
                  <a:lnTo>
                    <a:pt x="2469" y="1235"/>
                  </a:lnTo>
                  <a:cubicBezTo>
                    <a:pt x="2469" y="553"/>
                    <a:pt x="1917" y="1"/>
                    <a:pt x="12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7860028" y="-2"/>
              <a:ext cx="26625" cy="758980"/>
            </a:xfrm>
            <a:custGeom>
              <a:avLst/>
              <a:gdLst/>
              <a:ahLst/>
              <a:cxnLst/>
              <a:rect l="l" t="t" r="r" b="b"/>
              <a:pathLst>
                <a:path w="235" h="6699" extrusionOk="0">
                  <a:moveTo>
                    <a:pt x="1" y="0"/>
                  </a:moveTo>
                  <a:lnTo>
                    <a:pt x="1" y="6698"/>
                  </a:lnTo>
                  <a:lnTo>
                    <a:pt x="235" y="6698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8358645" y="201212"/>
              <a:ext cx="279732" cy="279732"/>
            </a:xfrm>
            <a:custGeom>
              <a:avLst/>
              <a:gdLst/>
              <a:ahLst/>
              <a:cxnLst/>
              <a:rect l="l" t="t" r="r" b="b"/>
              <a:pathLst>
                <a:path w="2469" h="2469" extrusionOk="0">
                  <a:moveTo>
                    <a:pt x="1234" y="0"/>
                  </a:moveTo>
                  <a:cubicBezTo>
                    <a:pt x="552" y="0"/>
                    <a:pt x="0" y="552"/>
                    <a:pt x="0" y="1234"/>
                  </a:cubicBezTo>
                  <a:lnTo>
                    <a:pt x="0" y="2468"/>
                  </a:lnTo>
                  <a:lnTo>
                    <a:pt x="2468" y="2468"/>
                  </a:lnTo>
                  <a:lnTo>
                    <a:pt x="2468" y="1234"/>
                  </a:lnTo>
                  <a:cubicBezTo>
                    <a:pt x="2468" y="552"/>
                    <a:pt x="1916" y="0"/>
                    <a:pt x="1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8485084" y="-2"/>
              <a:ext cx="26738" cy="265116"/>
            </a:xfrm>
            <a:custGeom>
              <a:avLst/>
              <a:gdLst/>
              <a:ahLst/>
              <a:cxnLst/>
              <a:rect l="l" t="t" r="r" b="b"/>
              <a:pathLst>
                <a:path w="236" h="2340" extrusionOk="0">
                  <a:moveTo>
                    <a:pt x="1" y="0"/>
                  </a:moveTo>
                  <a:lnTo>
                    <a:pt x="1" y="2340"/>
                  </a:lnTo>
                  <a:lnTo>
                    <a:pt x="235" y="234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0"/>
          <p:cNvSpPr/>
          <p:nvPr/>
        </p:nvSpPr>
        <p:spPr>
          <a:xfrm rot="5400029">
            <a:off x="7330501" y="1210961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0"/>
          <p:cNvSpPr/>
          <p:nvPr/>
        </p:nvSpPr>
        <p:spPr>
          <a:xfrm>
            <a:off x="1" y="4397400"/>
            <a:ext cx="2055854" cy="746093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10800000" flipH="1">
            <a:off x="3145100" y="4540974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/>
          <p:nvPr/>
        </p:nvSpPr>
        <p:spPr>
          <a:xfrm rot="10800000">
            <a:off x="6785250" y="0"/>
            <a:ext cx="2358755" cy="856019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3"/>
          <p:cNvGrpSpPr/>
          <p:nvPr/>
        </p:nvGrpSpPr>
        <p:grpSpPr>
          <a:xfrm>
            <a:off x="109625" y="3720676"/>
            <a:ext cx="570920" cy="1422820"/>
            <a:chOff x="109625" y="3746076"/>
            <a:chExt cx="570920" cy="1422820"/>
          </a:xfrm>
        </p:grpSpPr>
        <p:sp>
          <p:nvSpPr>
            <p:cNvPr id="18" name="Google Shape;18;p3"/>
            <p:cNvSpPr/>
            <p:nvPr/>
          </p:nvSpPr>
          <p:spPr>
            <a:xfrm>
              <a:off x="109625" y="3746076"/>
              <a:ext cx="570920" cy="988203"/>
            </a:xfrm>
            <a:custGeom>
              <a:avLst/>
              <a:gdLst/>
              <a:ahLst/>
              <a:cxnLst/>
              <a:rect l="l" t="t" r="r" b="b"/>
              <a:pathLst>
                <a:path w="4746" h="8215" extrusionOk="0">
                  <a:moveTo>
                    <a:pt x="2308" y="1"/>
                  </a:moveTo>
                  <a:cubicBezTo>
                    <a:pt x="2113" y="310"/>
                    <a:pt x="1950" y="856"/>
                    <a:pt x="1841" y="1545"/>
                  </a:cubicBezTo>
                  <a:cubicBezTo>
                    <a:pt x="1758" y="1356"/>
                    <a:pt x="1671" y="1198"/>
                    <a:pt x="1583" y="1079"/>
                  </a:cubicBezTo>
                  <a:cubicBezTo>
                    <a:pt x="1414" y="1404"/>
                    <a:pt x="1295" y="1963"/>
                    <a:pt x="1241" y="2660"/>
                  </a:cubicBezTo>
                  <a:cubicBezTo>
                    <a:pt x="924" y="1736"/>
                    <a:pt x="554" y="1023"/>
                    <a:pt x="223" y="694"/>
                  </a:cubicBezTo>
                  <a:lnTo>
                    <a:pt x="223" y="694"/>
                  </a:lnTo>
                  <a:cubicBezTo>
                    <a:pt x="1" y="1336"/>
                    <a:pt x="67" y="2743"/>
                    <a:pt x="434" y="4320"/>
                  </a:cubicBezTo>
                  <a:cubicBezTo>
                    <a:pt x="801" y="5897"/>
                    <a:pt x="1364" y="7188"/>
                    <a:pt x="1846" y="7666"/>
                  </a:cubicBezTo>
                  <a:cubicBezTo>
                    <a:pt x="1849" y="7656"/>
                    <a:pt x="1852" y="7644"/>
                    <a:pt x="1856" y="7632"/>
                  </a:cubicBezTo>
                  <a:cubicBezTo>
                    <a:pt x="1953" y="7875"/>
                    <a:pt x="2056" y="8073"/>
                    <a:pt x="2162" y="8215"/>
                  </a:cubicBezTo>
                  <a:cubicBezTo>
                    <a:pt x="2257" y="8029"/>
                    <a:pt x="2338" y="7769"/>
                    <a:pt x="2398" y="7453"/>
                  </a:cubicBezTo>
                  <a:cubicBezTo>
                    <a:pt x="2460" y="7769"/>
                    <a:pt x="2539" y="8029"/>
                    <a:pt x="2636" y="8215"/>
                  </a:cubicBezTo>
                  <a:cubicBezTo>
                    <a:pt x="2670" y="8168"/>
                    <a:pt x="2703" y="8116"/>
                    <a:pt x="2737" y="8059"/>
                  </a:cubicBezTo>
                  <a:cubicBezTo>
                    <a:pt x="2739" y="8066"/>
                    <a:pt x="2740" y="8075"/>
                    <a:pt x="2742" y="8082"/>
                  </a:cubicBezTo>
                  <a:cubicBezTo>
                    <a:pt x="3237" y="7574"/>
                    <a:pt x="3833" y="6203"/>
                    <a:pt x="4239" y="4532"/>
                  </a:cubicBezTo>
                  <a:cubicBezTo>
                    <a:pt x="4645" y="2860"/>
                    <a:pt x="4745" y="1368"/>
                    <a:pt x="4538" y="689"/>
                  </a:cubicBezTo>
                  <a:lnTo>
                    <a:pt x="4538" y="689"/>
                  </a:lnTo>
                  <a:cubicBezTo>
                    <a:pt x="4224" y="1013"/>
                    <a:pt x="3868" y="1685"/>
                    <a:pt x="3547" y="2560"/>
                  </a:cubicBezTo>
                  <a:cubicBezTo>
                    <a:pt x="3490" y="1909"/>
                    <a:pt x="3374" y="1388"/>
                    <a:pt x="3214" y="1079"/>
                  </a:cubicBezTo>
                  <a:cubicBezTo>
                    <a:pt x="3077" y="1263"/>
                    <a:pt x="2944" y="1539"/>
                    <a:pt x="2824" y="1886"/>
                  </a:cubicBezTo>
                  <a:cubicBezTo>
                    <a:pt x="2718" y="1035"/>
                    <a:pt x="2534" y="361"/>
                    <a:pt x="2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50767" y="4454118"/>
              <a:ext cx="487917" cy="714778"/>
            </a:xfrm>
            <a:custGeom>
              <a:avLst/>
              <a:gdLst/>
              <a:ahLst/>
              <a:cxnLst/>
              <a:rect l="l" t="t" r="r" b="b"/>
              <a:pathLst>
                <a:path w="4056" h="5942" extrusionOk="0">
                  <a:moveTo>
                    <a:pt x="0" y="0"/>
                  </a:moveTo>
                  <a:cubicBezTo>
                    <a:pt x="0" y="260"/>
                    <a:pt x="5" y="509"/>
                    <a:pt x="13" y="750"/>
                  </a:cubicBezTo>
                  <a:cubicBezTo>
                    <a:pt x="34" y="1380"/>
                    <a:pt x="83" y="1952"/>
                    <a:pt x="149" y="2463"/>
                  </a:cubicBezTo>
                  <a:cubicBezTo>
                    <a:pt x="178" y="2702"/>
                    <a:pt x="211" y="2927"/>
                    <a:pt x="247" y="3140"/>
                  </a:cubicBezTo>
                  <a:cubicBezTo>
                    <a:pt x="331" y="3623"/>
                    <a:pt x="425" y="4043"/>
                    <a:pt x="522" y="4399"/>
                  </a:cubicBezTo>
                  <a:cubicBezTo>
                    <a:pt x="554" y="4516"/>
                    <a:pt x="586" y="4628"/>
                    <a:pt x="617" y="4732"/>
                  </a:cubicBezTo>
                  <a:cubicBezTo>
                    <a:pt x="867" y="5549"/>
                    <a:pt x="1096" y="5941"/>
                    <a:pt x="1096" y="5941"/>
                  </a:cubicBezTo>
                  <a:lnTo>
                    <a:pt x="2961" y="5941"/>
                  </a:lnTo>
                  <a:cubicBezTo>
                    <a:pt x="2961" y="5941"/>
                    <a:pt x="3921" y="4294"/>
                    <a:pt x="4043" y="750"/>
                  </a:cubicBezTo>
                  <a:cubicBezTo>
                    <a:pt x="4045" y="672"/>
                    <a:pt x="4047" y="594"/>
                    <a:pt x="4049" y="512"/>
                  </a:cubicBezTo>
                  <a:cubicBezTo>
                    <a:pt x="4051" y="404"/>
                    <a:pt x="4053" y="295"/>
                    <a:pt x="4053" y="184"/>
                  </a:cubicBezTo>
                  <a:cubicBezTo>
                    <a:pt x="4055" y="124"/>
                    <a:pt x="4055" y="62"/>
                    <a:pt x="4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24181" y="4412617"/>
              <a:ext cx="540967" cy="41741"/>
            </a:xfrm>
            <a:custGeom>
              <a:avLst/>
              <a:gdLst/>
              <a:ahLst/>
              <a:cxnLst/>
              <a:rect l="l" t="t" r="r" b="b"/>
              <a:pathLst>
                <a:path w="4497" h="347" extrusionOk="0">
                  <a:moveTo>
                    <a:pt x="0" y="1"/>
                  </a:moveTo>
                  <a:lnTo>
                    <a:pt x="0" y="346"/>
                  </a:lnTo>
                  <a:lnTo>
                    <a:pt x="4497" y="34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50767" y="4454239"/>
              <a:ext cx="487796" cy="90099"/>
            </a:xfrm>
            <a:custGeom>
              <a:avLst/>
              <a:gdLst/>
              <a:ahLst/>
              <a:cxnLst/>
              <a:rect l="l" t="t" r="r" b="b"/>
              <a:pathLst>
                <a:path w="4055" h="749" extrusionOk="0">
                  <a:moveTo>
                    <a:pt x="0" y="0"/>
                  </a:moveTo>
                  <a:cubicBezTo>
                    <a:pt x="0" y="258"/>
                    <a:pt x="5" y="508"/>
                    <a:pt x="13" y="749"/>
                  </a:cubicBezTo>
                  <a:lnTo>
                    <a:pt x="4042" y="749"/>
                  </a:lnTo>
                  <a:cubicBezTo>
                    <a:pt x="4050" y="508"/>
                    <a:pt x="4054" y="258"/>
                    <a:pt x="40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68571" y="4741377"/>
              <a:ext cx="87815" cy="93106"/>
            </a:xfrm>
            <a:custGeom>
              <a:avLst/>
              <a:gdLst/>
              <a:ahLst/>
              <a:cxnLst/>
              <a:rect l="l" t="t" r="r" b="b"/>
              <a:pathLst>
                <a:path w="730" h="774" extrusionOk="0">
                  <a:moveTo>
                    <a:pt x="232" y="0"/>
                  </a:moveTo>
                  <a:cubicBezTo>
                    <a:pt x="136" y="0"/>
                    <a:pt x="59" y="29"/>
                    <a:pt x="1" y="75"/>
                  </a:cubicBezTo>
                  <a:cubicBezTo>
                    <a:pt x="30" y="314"/>
                    <a:pt x="63" y="539"/>
                    <a:pt x="100" y="752"/>
                  </a:cubicBezTo>
                  <a:cubicBezTo>
                    <a:pt x="139" y="765"/>
                    <a:pt x="184" y="774"/>
                    <a:pt x="232" y="774"/>
                  </a:cubicBezTo>
                  <a:cubicBezTo>
                    <a:pt x="729" y="774"/>
                    <a:pt x="730" y="0"/>
                    <a:pt x="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63605" y="4655007"/>
              <a:ext cx="25863" cy="19969"/>
            </a:xfrm>
            <a:custGeom>
              <a:avLst/>
              <a:gdLst/>
              <a:ahLst/>
              <a:cxnLst/>
              <a:rect l="l" t="t" r="r" b="b"/>
              <a:pathLst>
                <a:path w="215" h="166" extrusionOk="0">
                  <a:moveTo>
                    <a:pt x="107" y="0"/>
                  </a:moveTo>
                  <a:cubicBezTo>
                    <a:pt x="0" y="0"/>
                    <a:pt x="0" y="166"/>
                    <a:pt x="107" y="166"/>
                  </a:cubicBezTo>
                  <a:cubicBezTo>
                    <a:pt x="108" y="166"/>
                    <a:pt x="108" y="166"/>
                    <a:pt x="108" y="166"/>
                  </a:cubicBezTo>
                  <a:cubicBezTo>
                    <a:pt x="214" y="166"/>
                    <a:pt x="214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429615" y="4641775"/>
              <a:ext cx="25863" cy="19969"/>
            </a:xfrm>
            <a:custGeom>
              <a:avLst/>
              <a:gdLst/>
              <a:ahLst/>
              <a:cxnLst/>
              <a:rect l="l" t="t" r="r" b="b"/>
              <a:pathLst>
                <a:path w="215" h="166" extrusionOk="0">
                  <a:moveTo>
                    <a:pt x="107" y="0"/>
                  </a:moveTo>
                  <a:cubicBezTo>
                    <a:pt x="0" y="0"/>
                    <a:pt x="0" y="166"/>
                    <a:pt x="107" y="166"/>
                  </a:cubicBezTo>
                  <a:cubicBezTo>
                    <a:pt x="213" y="166"/>
                    <a:pt x="214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62489" y="4857821"/>
              <a:ext cx="13353" cy="16239"/>
            </a:xfrm>
            <a:custGeom>
              <a:avLst/>
              <a:gdLst/>
              <a:ahLst/>
              <a:cxnLst/>
              <a:rect l="l" t="t" r="r" b="b"/>
              <a:pathLst>
                <a:path w="111" h="135" extrusionOk="0">
                  <a:moveTo>
                    <a:pt x="55" y="0"/>
                  </a:moveTo>
                  <a:cubicBezTo>
                    <a:pt x="28" y="0"/>
                    <a:pt x="0" y="18"/>
                    <a:pt x="0" y="53"/>
                  </a:cubicBezTo>
                  <a:lnTo>
                    <a:pt x="0" y="81"/>
                  </a:lnTo>
                  <a:cubicBezTo>
                    <a:pt x="0" y="117"/>
                    <a:pt x="28" y="134"/>
                    <a:pt x="55" y="134"/>
                  </a:cubicBezTo>
                  <a:cubicBezTo>
                    <a:pt x="83" y="134"/>
                    <a:pt x="110" y="117"/>
                    <a:pt x="110" y="81"/>
                  </a:cubicBezTo>
                  <a:lnTo>
                    <a:pt x="110" y="53"/>
                  </a:lnTo>
                  <a:cubicBezTo>
                    <a:pt x="110" y="18"/>
                    <a:pt x="83" y="0"/>
                    <a:pt x="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489523" y="4804411"/>
              <a:ext cx="51366" cy="39937"/>
            </a:xfrm>
            <a:custGeom>
              <a:avLst/>
              <a:gdLst/>
              <a:ahLst/>
              <a:cxnLst/>
              <a:rect l="l" t="t" r="r" b="b"/>
              <a:pathLst>
                <a:path w="427" h="332" extrusionOk="0">
                  <a:moveTo>
                    <a:pt x="213" y="1"/>
                  </a:moveTo>
                  <a:cubicBezTo>
                    <a:pt x="0" y="1"/>
                    <a:pt x="0" y="332"/>
                    <a:pt x="213" y="332"/>
                  </a:cubicBezTo>
                  <a:cubicBezTo>
                    <a:pt x="427" y="332"/>
                    <a:pt x="427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83180" y="4738009"/>
              <a:ext cx="51486" cy="39937"/>
            </a:xfrm>
            <a:custGeom>
              <a:avLst/>
              <a:gdLst/>
              <a:ahLst/>
              <a:cxnLst/>
              <a:rect l="l" t="t" r="r" b="b"/>
              <a:pathLst>
                <a:path w="428" h="332" extrusionOk="0">
                  <a:moveTo>
                    <a:pt x="215" y="0"/>
                  </a:moveTo>
                  <a:cubicBezTo>
                    <a:pt x="1" y="0"/>
                    <a:pt x="1" y="332"/>
                    <a:pt x="215" y="332"/>
                  </a:cubicBezTo>
                  <a:cubicBezTo>
                    <a:pt x="428" y="332"/>
                    <a:pt x="428" y="0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62302" y="4664992"/>
              <a:ext cx="25863" cy="20089"/>
            </a:xfrm>
            <a:custGeom>
              <a:avLst/>
              <a:gdLst/>
              <a:ahLst/>
              <a:cxnLst/>
              <a:rect l="l" t="t" r="r" b="b"/>
              <a:pathLst>
                <a:path w="215" h="167" extrusionOk="0">
                  <a:moveTo>
                    <a:pt x="108" y="1"/>
                  </a:moveTo>
                  <a:cubicBezTo>
                    <a:pt x="2" y="1"/>
                    <a:pt x="1" y="166"/>
                    <a:pt x="108" y="166"/>
                  </a:cubicBezTo>
                  <a:cubicBezTo>
                    <a:pt x="215" y="166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9105" y="5046801"/>
              <a:ext cx="39938" cy="43305"/>
            </a:xfrm>
            <a:custGeom>
              <a:avLst/>
              <a:gdLst/>
              <a:ahLst/>
              <a:cxnLst/>
              <a:rect l="l" t="t" r="r" b="b"/>
              <a:pathLst>
                <a:path w="332" h="360" extrusionOk="0">
                  <a:moveTo>
                    <a:pt x="172" y="0"/>
                  </a:moveTo>
                  <a:cubicBezTo>
                    <a:pt x="170" y="0"/>
                    <a:pt x="168" y="0"/>
                    <a:pt x="166" y="0"/>
                  </a:cubicBezTo>
                  <a:cubicBezTo>
                    <a:pt x="76" y="4"/>
                    <a:pt x="1" y="73"/>
                    <a:pt x="1" y="166"/>
                  </a:cubicBezTo>
                  <a:lnTo>
                    <a:pt x="1" y="194"/>
                  </a:lnTo>
                  <a:cubicBezTo>
                    <a:pt x="1" y="278"/>
                    <a:pt x="73" y="359"/>
                    <a:pt x="160" y="359"/>
                  </a:cubicBezTo>
                  <a:cubicBezTo>
                    <a:pt x="162" y="359"/>
                    <a:pt x="164" y="359"/>
                    <a:pt x="166" y="359"/>
                  </a:cubicBezTo>
                  <a:cubicBezTo>
                    <a:pt x="256" y="355"/>
                    <a:pt x="332" y="286"/>
                    <a:pt x="332" y="194"/>
                  </a:cubicBezTo>
                  <a:lnTo>
                    <a:pt x="332" y="166"/>
                  </a:lnTo>
                  <a:cubicBezTo>
                    <a:pt x="332" y="82"/>
                    <a:pt x="259" y="0"/>
                    <a:pt x="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13441" y="4980279"/>
              <a:ext cx="29593" cy="43065"/>
            </a:xfrm>
            <a:custGeom>
              <a:avLst/>
              <a:gdLst/>
              <a:ahLst/>
              <a:cxnLst/>
              <a:rect l="l" t="t" r="r" b="b"/>
              <a:pathLst>
                <a:path w="246" h="358" extrusionOk="0">
                  <a:moveTo>
                    <a:pt x="86" y="1"/>
                  </a:moveTo>
                  <a:cubicBezTo>
                    <a:pt x="84" y="1"/>
                    <a:pt x="82" y="1"/>
                    <a:pt x="80" y="1"/>
                  </a:cubicBezTo>
                  <a:cubicBezTo>
                    <a:pt x="51" y="2"/>
                    <a:pt x="23" y="10"/>
                    <a:pt x="1" y="25"/>
                  </a:cubicBezTo>
                  <a:cubicBezTo>
                    <a:pt x="33" y="143"/>
                    <a:pt x="65" y="254"/>
                    <a:pt x="96" y="358"/>
                  </a:cubicBezTo>
                  <a:cubicBezTo>
                    <a:pt x="179" y="347"/>
                    <a:pt x="246" y="282"/>
                    <a:pt x="246" y="194"/>
                  </a:cubicBezTo>
                  <a:lnTo>
                    <a:pt x="246" y="167"/>
                  </a:lnTo>
                  <a:cubicBezTo>
                    <a:pt x="246" y="82"/>
                    <a:pt x="173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58727" y="4987015"/>
              <a:ext cx="39938" cy="43305"/>
            </a:xfrm>
            <a:custGeom>
              <a:avLst/>
              <a:gdLst/>
              <a:ahLst/>
              <a:cxnLst/>
              <a:rect l="l" t="t" r="r" b="b"/>
              <a:pathLst>
                <a:path w="332" h="360" extrusionOk="0">
                  <a:moveTo>
                    <a:pt x="172" y="0"/>
                  </a:moveTo>
                  <a:cubicBezTo>
                    <a:pt x="170" y="0"/>
                    <a:pt x="168" y="1"/>
                    <a:pt x="166" y="1"/>
                  </a:cubicBezTo>
                  <a:cubicBezTo>
                    <a:pt x="76" y="5"/>
                    <a:pt x="0" y="74"/>
                    <a:pt x="0" y="166"/>
                  </a:cubicBezTo>
                  <a:lnTo>
                    <a:pt x="0" y="194"/>
                  </a:lnTo>
                  <a:cubicBezTo>
                    <a:pt x="0" y="278"/>
                    <a:pt x="73" y="360"/>
                    <a:pt x="159" y="360"/>
                  </a:cubicBezTo>
                  <a:cubicBezTo>
                    <a:pt x="161" y="360"/>
                    <a:pt x="164" y="360"/>
                    <a:pt x="166" y="360"/>
                  </a:cubicBezTo>
                  <a:cubicBezTo>
                    <a:pt x="255" y="355"/>
                    <a:pt x="331" y="287"/>
                    <a:pt x="331" y="194"/>
                  </a:cubicBezTo>
                  <a:lnTo>
                    <a:pt x="331" y="166"/>
                  </a:lnTo>
                  <a:cubicBezTo>
                    <a:pt x="331" y="82"/>
                    <a:pt x="259" y="0"/>
                    <a:pt x="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42574" y="4920614"/>
              <a:ext cx="51486" cy="39937"/>
            </a:xfrm>
            <a:custGeom>
              <a:avLst/>
              <a:gdLst/>
              <a:ahLst/>
              <a:cxnLst/>
              <a:rect l="l" t="t" r="r" b="b"/>
              <a:pathLst>
                <a:path w="428" h="332" extrusionOk="0">
                  <a:moveTo>
                    <a:pt x="214" y="0"/>
                  </a:moveTo>
                  <a:cubicBezTo>
                    <a:pt x="0" y="0"/>
                    <a:pt x="0" y="332"/>
                    <a:pt x="214" y="332"/>
                  </a:cubicBezTo>
                  <a:cubicBezTo>
                    <a:pt x="427" y="332"/>
                    <a:pt x="427" y="0"/>
                    <a:pt x="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39152" y="4894149"/>
              <a:ext cx="39938" cy="43185"/>
            </a:xfrm>
            <a:custGeom>
              <a:avLst/>
              <a:gdLst/>
              <a:ahLst/>
              <a:cxnLst/>
              <a:rect l="l" t="t" r="r" b="b"/>
              <a:pathLst>
                <a:path w="332" h="359" extrusionOk="0">
                  <a:moveTo>
                    <a:pt x="173" y="0"/>
                  </a:moveTo>
                  <a:cubicBezTo>
                    <a:pt x="171" y="0"/>
                    <a:pt x="168" y="0"/>
                    <a:pt x="166" y="0"/>
                  </a:cubicBezTo>
                  <a:cubicBezTo>
                    <a:pt x="77" y="3"/>
                    <a:pt x="1" y="72"/>
                    <a:pt x="1" y="166"/>
                  </a:cubicBezTo>
                  <a:lnTo>
                    <a:pt x="1" y="193"/>
                  </a:lnTo>
                  <a:cubicBezTo>
                    <a:pt x="1" y="278"/>
                    <a:pt x="73" y="358"/>
                    <a:pt x="160" y="358"/>
                  </a:cubicBezTo>
                  <a:cubicBezTo>
                    <a:pt x="162" y="358"/>
                    <a:pt x="164" y="358"/>
                    <a:pt x="166" y="358"/>
                  </a:cubicBezTo>
                  <a:cubicBezTo>
                    <a:pt x="256" y="354"/>
                    <a:pt x="332" y="286"/>
                    <a:pt x="332" y="193"/>
                  </a:cubicBezTo>
                  <a:lnTo>
                    <a:pt x="332" y="166"/>
                  </a:lnTo>
                  <a:cubicBezTo>
                    <a:pt x="332" y="81"/>
                    <a:pt x="259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26761" y="4591974"/>
              <a:ext cx="51486" cy="40057"/>
            </a:xfrm>
            <a:custGeom>
              <a:avLst/>
              <a:gdLst/>
              <a:ahLst/>
              <a:cxnLst/>
              <a:rect l="l" t="t" r="r" b="b"/>
              <a:pathLst>
                <a:path w="428" h="333" extrusionOk="0">
                  <a:moveTo>
                    <a:pt x="215" y="1"/>
                  </a:moveTo>
                  <a:cubicBezTo>
                    <a:pt x="1" y="1"/>
                    <a:pt x="1" y="332"/>
                    <a:pt x="215" y="332"/>
                  </a:cubicBezTo>
                  <a:cubicBezTo>
                    <a:pt x="428" y="332"/>
                    <a:pt x="428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86254" y="4558773"/>
              <a:ext cx="23939" cy="21653"/>
            </a:xfrm>
            <a:custGeom>
              <a:avLst/>
              <a:gdLst/>
              <a:ahLst/>
              <a:cxnLst/>
              <a:rect l="l" t="t" r="r" b="b"/>
              <a:pathLst>
                <a:path w="199" h="180" extrusionOk="0">
                  <a:moveTo>
                    <a:pt x="91" y="0"/>
                  </a:moveTo>
                  <a:cubicBezTo>
                    <a:pt x="45" y="0"/>
                    <a:pt x="1" y="41"/>
                    <a:pt x="3" y="90"/>
                  </a:cubicBezTo>
                  <a:cubicBezTo>
                    <a:pt x="5" y="138"/>
                    <a:pt x="42" y="179"/>
                    <a:pt x="91" y="179"/>
                  </a:cubicBezTo>
                  <a:lnTo>
                    <a:pt x="106" y="179"/>
                  </a:lnTo>
                  <a:cubicBezTo>
                    <a:pt x="153" y="179"/>
                    <a:pt x="198" y="138"/>
                    <a:pt x="196" y="90"/>
                  </a:cubicBezTo>
                  <a:cubicBezTo>
                    <a:pt x="193" y="41"/>
                    <a:pt x="156" y="0"/>
                    <a:pt x="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19356" y="4558773"/>
              <a:ext cx="25623" cy="19969"/>
            </a:xfrm>
            <a:custGeom>
              <a:avLst/>
              <a:gdLst/>
              <a:ahLst/>
              <a:cxnLst/>
              <a:rect l="l" t="t" r="r" b="b"/>
              <a:pathLst>
                <a:path w="213" h="166" extrusionOk="0">
                  <a:moveTo>
                    <a:pt x="106" y="0"/>
                  </a:moveTo>
                  <a:cubicBezTo>
                    <a:pt x="0" y="0"/>
                    <a:pt x="0" y="166"/>
                    <a:pt x="106" y="166"/>
                  </a:cubicBezTo>
                  <a:cubicBezTo>
                    <a:pt x="213" y="166"/>
                    <a:pt x="213" y="0"/>
                    <a:pt x="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74486" y="5119818"/>
              <a:ext cx="17202" cy="13473"/>
            </a:xfrm>
            <a:custGeom>
              <a:avLst/>
              <a:gdLst/>
              <a:ahLst/>
              <a:cxnLst/>
              <a:rect l="l" t="t" r="r" b="b"/>
              <a:pathLst>
                <a:path w="143" h="112" extrusionOk="0">
                  <a:moveTo>
                    <a:pt x="72" y="0"/>
                  </a:moveTo>
                  <a:cubicBezTo>
                    <a:pt x="1" y="0"/>
                    <a:pt x="1" y="111"/>
                    <a:pt x="72" y="111"/>
                  </a:cubicBezTo>
                  <a:cubicBezTo>
                    <a:pt x="143" y="111"/>
                    <a:pt x="143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287785" y="5062318"/>
              <a:ext cx="21052" cy="15638"/>
            </a:xfrm>
            <a:custGeom>
              <a:avLst/>
              <a:gdLst/>
              <a:ahLst/>
              <a:cxnLst/>
              <a:rect l="l" t="t" r="r" b="b"/>
              <a:pathLst>
                <a:path w="175" h="130" extrusionOk="0">
                  <a:moveTo>
                    <a:pt x="80" y="0"/>
                  </a:moveTo>
                  <a:cubicBezTo>
                    <a:pt x="38" y="0"/>
                    <a:pt x="0" y="56"/>
                    <a:pt x="39" y="95"/>
                  </a:cubicBezTo>
                  <a:cubicBezTo>
                    <a:pt x="45" y="101"/>
                    <a:pt x="51" y="107"/>
                    <a:pt x="57" y="113"/>
                  </a:cubicBezTo>
                  <a:cubicBezTo>
                    <a:pt x="69" y="124"/>
                    <a:pt x="82" y="129"/>
                    <a:pt x="94" y="129"/>
                  </a:cubicBezTo>
                  <a:cubicBezTo>
                    <a:pt x="137" y="129"/>
                    <a:pt x="175" y="74"/>
                    <a:pt x="136" y="35"/>
                  </a:cubicBezTo>
                  <a:lnTo>
                    <a:pt x="117" y="16"/>
                  </a:lnTo>
                  <a:cubicBezTo>
                    <a:pt x="106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217772" y="4867564"/>
              <a:ext cx="17202" cy="13352"/>
            </a:xfrm>
            <a:custGeom>
              <a:avLst/>
              <a:gdLst/>
              <a:ahLst/>
              <a:cxnLst/>
              <a:rect l="l" t="t" r="r" b="b"/>
              <a:pathLst>
                <a:path w="143" h="111" extrusionOk="0">
                  <a:moveTo>
                    <a:pt x="72" y="0"/>
                  </a:moveTo>
                  <a:cubicBezTo>
                    <a:pt x="1" y="0"/>
                    <a:pt x="1" y="110"/>
                    <a:pt x="72" y="110"/>
                  </a:cubicBezTo>
                  <a:cubicBezTo>
                    <a:pt x="143" y="110"/>
                    <a:pt x="143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50733" y="4905577"/>
              <a:ext cx="26585" cy="30193"/>
            </a:xfrm>
            <a:custGeom>
              <a:avLst/>
              <a:gdLst/>
              <a:ahLst/>
              <a:cxnLst/>
              <a:rect l="l" t="t" r="r" b="b"/>
              <a:pathLst>
                <a:path w="221" h="251" extrusionOk="0">
                  <a:moveTo>
                    <a:pt x="110" y="0"/>
                  </a:moveTo>
                  <a:cubicBezTo>
                    <a:pt x="55" y="0"/>
                    <a:pt x="0" y="36"/>
                    <a:pt x="0" y="107"/>
                  </a:cubicBezTo>
                  <a:lnTo>
                    <a:pt x="0" y="144"/>
                  </a:lnTo>
                  <a:cubicBezTo>
                    <a:pt x="0" y="215"/>
                    <a:pt x="55" y="250"/>
                    <a:pt x="110" y="250"/>
                  </a:cubicBezTo>
                  <a:cubicBezTo>
                    <a:pt x="165" y="250"/>
                    <a:pt x="220" y="215"/>
                    <a:pt x="220" y="144"/>
                  </a:cubicBezTo>
                  <a:lnTo>
                    <a:pt x="220" y="107"/>
                  </a:lnTo>
                  <a:cubicBezTo>
                    <a:pt x="220" y="36"/>
                    <a:pt x="165" y="0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81890" y="4575373"/>
              <a:ext cx="17322" cy="13473"/>
            </a:xfrm>
            <a:custGeom>
              <a:avLst/>
              <a:gdLst/>
              <a:ahLst/>
              <a:cxnLst/>
              <a:rect l="l" t="t" r="r" b="b"/>
              <a:pathLst>
                <a:path w="144" h="112" extrusionOk="0">
                  <a:moveTo>
                    <a:pt x="73" y="0"/>
                  </a:moveTo>
                  <a:cubicBezTo>
                    <a:pt x="2" y="0"/>
                    <a:pt x="1" y="111"/>
                    <a:pt x="73" y="111"/>
                  </a:cubicBezTo>
                  <a:cubicBezTo>
                    <a:pt x="143" y="111"/>
                    <a:pt x="143" y="0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06792" y="4454118"/>
              <a:ext cx="38374" cy="17442"/>
            </a:xfrm>
            <a:custGeom>
              <a:avLst/>
              <a:gdLst/>
              <a:ahLst/>
              <a:cxnLst/>
              <a:rect l="l" t="t" r="r" b="b"/>
              <a:pathLst>
                <a:path w="319" h="145" extrusionOk="0">
                  <a:moveTo>
                    <a:pt x="0" y="0"/>
                  </a:moveTo>
                  <a:cubicBezTo>
                    <a:pt x="9" y="75"/>
                    <a:pt x="63" y="144"/>
                    <a:pt x="160" y="144"/>
                  </a:cubicBezTo>
                  <a:cubicBezTo>
                    <a:pt x="255" y="144"/>
                    <a:pt x="310" y="75"/>
                    <a:pt x="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74224" y="4493815"/>
              <a:ext cx="14556" cy="14916"/>
            </a:xfrm>
            <a:custGeom>
              <a:avLst/>
              <a:gdLst/>
              <a:ahLst/>
              <a:cxnLst/>
              <a:rect l="l" t="t" r="r" b="b"/>
              <a:pathLst>
                <a:path w="121" h="124" extrusionOk="0">
                  <a:moveTo>
                    <a:pt x="67" y="0"/>
                  </a:moveTo>
                  <a:cubicBezTo>
                    <a:pt x="66" y="0"/>
                    <a:pt x="65" y="0"/>
                    <a:pt x="64" y="0"/>
                  </a:cubicBezTo>
                  <a:lnTo>
                    <a:pt x="58" y="0"/>
                  </a:lnTo>
                  <a:cubicBezTo>
                    <a:pt x="34" y="2"/>
                    <a:pt x="12" y="17"/>
                    <a:pt x="6" y="42"/>
                  </a:cubicBezTo>
                  <a:cubicBezTo>
                    <a:pt x="1" y="56"/>
                    <a:pt x="2" y="68"/>
                    <a:pt x="5" y="83"/>
                  </a:cubicBezTo>
                  <a:cubicBezTo>
                    <a:pt x="12" y="108"/>
                    <a:pt x="34" y="122"/>
                    <a:pt x="58" y="124"/>
                  </a:cubicBezTo>
                  <a:lnTo>
                    <a:pt x="64" y="124"/>
                  </a:lnTo>
                  <a:cubicBezTo>
                    <a:pt x="65" y="124"/>
                    <a:pt x="67" y="124"/>
                    <a:pt x="69" y="124"/>
                  </a:cubicBezTo>
                  <a:cubicBezTo>
                    <a:pt x="105" y="124"/>
                    <a:pt x="120" y="93"/>
                    <a:pt x="115" y="63"/>
                  </a:cubicBezTo>
                  <a:cubicBezTo>
                    <a:pt x="121" y="33"/>
                    <a:pt x="106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586121" y="4469155"/>
              <a:ext cx="52328" cy="53169"/>
            </a:xfrm>
            <a:custGeom>
              <a:avLst/>
              <a:gdLst/>
              <a:ahLst/>
              <a:cxnLst/>
              <a:rect l="l" t="t" r="r" b="b"/>
              <a:pathLst>
                <a:path w="435" h="442" extrusionOk="0">
                  <a:moveTo>
                    <a:pt x="284" y="1"/>
                  </a:moveTo>
                  <a:cubicBezTo>
                    <a:pt x="0" y="1"/>
                    <a:pt x="0" y="442"/>
                    <a:pt x="284" y="442"/>
                  </a:cubicBezTo>
                  <a:cubicBezTo>
                    <a:pt x="347" y="442"/>
                    <a:pt x="395" y="421"/>
                    <a:pt x="430" y="388"/>
                  </a:cubicBezTo>
                  <a:cubicBezTo>
                    <a:pt x="432" y="279"/>
                    <a:pt x="434" y="170"/>
                    <a:pt x="434" y="59"/>
                  </a:cubicBezTo>
                  <a:cubicBezTo>
                    <a:pt x="399" y="23"/>
                    <a:pt x="35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416623" y="4500551"/>
              <a:ext cx="26705" cy="28028"/>
            </a:xfrm>
            <a:custGeom>
              <a:avLst/>
              <a:gdLst/>
              <a:ahLst/>
              <a:cxnLst/>
              <a:rect l="l" t="t" r="r" b="b"/>
              <a:pathLst>
                <a:path w="222" h="233" extrusionOk="0">
                  <a:moveTo>
                    <a:pt x="111" y="1"/>
                  </a:moveTo>
                  <a:cubicBezTo>
                    <a:pt x="56" y="1"/>
                    <a:pt x="0" y="36"/>
                    <a:pt x="0" y="108"/>
                  </a:cubicBezTo>
                  <a:lnTo>
                    <a:pt x="0" y="125"/>
                  </a:lnTo>
                  <a:cubicBezTo>
                    <a:pt x="0" y="197"/>
                    <a:pt x="56" y="233"/>
                    <a:pt x="111" y="233"/>
                  </a:cubicBezTo>
                  <a:cubicBezTo>
                    <a:pt x="166" y="233"/>
                    <a:pt x="222" y="197"/>
                    <a:pt x="222" y="125"/>
                  </a:cubicBezTo>
                  <a:lnTo>
                    <a:pt x="222" y="108"/>
                  </a:lnTo>
                  <a:cubicBezTo>
                    <a:pt x="222" y="36"/>
                    <a:pt x="166" y="1"/>
                    <a:pt x="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29648" y="5119818"/>
              <a:ext cx="34284" cy="26705"/>
            </a:xfrm>
            <a:custGeom>
              <a:avLst/>
              <a:gdLst/>
              <a:ahLst/>
              <a:cxnLst/>
              <a:rect l="l" t="t" r="r" b="b"/>
              <a:pathLst>
                <a:path w="285" h="222" extrusionOk="0">
                  <a:moveTo>
                    <a:pt x="142" y="0"/>
                  </a:moveTo>
                  <a:cubicBezTo>
                    <a:pt x="0" y="0"/>
                    <a:pt x="0" y="221"/>
                    <a:pt x="142" y="221"/>
                  </a:cubicBezTo>
                  <a:cubicBezTo>
                    <a:pt x="284" y="221"/>
                    <a:pt x="284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1_1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1"/>
          <p:cNvSpPr/>
          <p:nvPr/>
        </p:nvSpPr>
        <p:spPr>
          <a:xfrm rot="-5400029" flipH="1">
            <a:off x="-1210949" y="1210974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1"/>
          <p:cNvSpPr/>
          <p:nvPr/>
        </p:nvSpPr>
        <p:spPr>
          <a:xfrm flipH="1">
            <a:off x="7088151" y="4397400"/>
            <a:ext cx="2055854" cy="746093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1_1_1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2"/>
          <p:cNvSpPr/>
          <p:nvPr/>
        </p:nvSpPr>
        <p:spPr>
          <a:xfrm rot="-29" flipH="1">
            <a:off x="3817825" y="20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2"/>
          <p:cNvSpPr/>
          <p:nvPr/>
        </p:nvSpPr>
        <p:spPr>
          <a:xfrm>
            <a:off x="1" y="4397400"/>
            <a:ext cx="2055854" cy="746093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subTitle" idx="1"/>
          </p:nvPr>
        </p:nvSpPr>
        <p:spPr>
          <a:xfrm>
            <a:off x="4936774" y="3581450"/>
            <a:ext cx="27426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subTitle" idx="2"/>
          </p:nvPr>
        </p:nvSpPr>
        <p:spPr>
          <a:xfrm>
            <a:off x="1464625" y="3581450"/>
            <a:ext cx="27426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subTitle" idx="3"/>
          </p:nvPr>
        </p:nvSpPr>
        <p:spPr>
          <a:xfrm>
            <a:off x="4936775" y="3303950"/>
            <a:ext cx="27426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243" name="Google Shape;243;p23"/>
          <p:cNvSpPr txBox="1">
            <a:spLocks noGrp="1"/>
          </p:cNvSpPr>
          <p:nvPr>
            <p:ph type="subTitle" idx="4"/>
          </p:nvPr>
        </p:nvSpPr>
        <p:spPr>
          <a:xfrm>
            <a:off x="1464625" y="3303950"/>
            <a:ext cx="27426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244" name="Google Shape;244;p23"/>
          <p:cNvSpPr/>
          <p:nvPr/>
        </p:nvSpPr>
        <p:spPr>
          <a:xfrm rot="10799971" flipH="1">
            <a:off x="178525" y="4540970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3"/>
          <p:cNvSpPr/>
          <p:nvPr/>
        </p:nvSpPr>
        <p:spPr>
          <a:xfrm rot="-5400000" flipH="1">
            <a:off x="7754051" y="654875"/>
            <a:ext cx="2055854" cy="746093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23"/>
          <p:cNvGrpSpPr/>
          <p:nvPr/>
        </p:nvGrpSpPr>
        <p:grpSpPr>
          <a:xfrm>
            <a:off x="82845" y="3827057"/>
            <a:ext cx="528244" cy="1316451"/>
            <a:chOff x="4990021" y="3400293"/>
            <a:chExt cx="699382" cy="1742951"/>
          </a:xfrm>
        </p:grpSpPr>
        <p:sp>
          <p:nvSpPr>
            <p:cNvPr id="247" name="Google Shape;247;p23"/>
            <p:cNvSpPr/>
            <p:nvPr/>
          </p:nvSpPr>
          <p:spPr>
            <a:xfrm>
              <a:off x="4990021" y="3400293"/>
              <a:ext cx="699382" cy="1210542"/>
            </a:xfrm>
            <a:custGeom>
              <a:avLst/>
              <a:gdLst/>
              <a:ahLst/>
              <a:cxnLst/>
              <a:rect l="l" t="t" r="r" b="b"/>
              <a:pathLst>
                <a:path w="4746" h="8215" extrusionOk="0">
                  <a:moveTo>
                    <a:pt x="2308" y="1"/>
                  </a:moveTo>
                  <a:cubicBezTo>
                    <a:pt x="2113" y="310"/>
                    <a:pt x="1950" y="856"/>
                    <a:pt x="1841" y="1545"/>
                  </a:cubicBezTo>
                  <a:cubicBezTo>
                    <a:pt x="1758" y="1356"/>
                    <a:pt x="1671" y="1198"/>
                    <a:pt x="1583" y="1079"/>
                  </a:cubicBezTo>
                  <a:cubicBezTo>
                    <a:pt x="1414" y="1404"/>
                    <a:pt x="1295" y="1963"/>
                    <a:pt x="1241" y="2660"/>
                  </a:cubicBezTo>
                  <a:cubicBezTo>
                    <a:pt x="924" y="1736"/>
                    <a:pt x="554" y="1023"/>
                    <a:pt x="223" y="694"/>
                  </a:cubicBezTo>
                  <a:lnTo>
                    <a:pt x="223" y="694"/>
                  </a:lnTo>
                  <a:cubicBezTo>
                    <a:pt x="1" y="1336"/>
                    <a:pt x="67" y="2743"/>
                    <a:pt x="434" y="4320"/>
                  </a:cubicBezTo>
                  <a:cubicBezTo>
                    <a:pt x="801" y="5897"/>
                    <a:pt x="1364" y="7188"/>
                    <a:pt x="1846" y="7666"/>
                  </a:cubicBezTo>
                  <a:cubicBezTo>
                    <a:pt x="1849" y="7656"/>
                    <a:pt x="1852" y="7644"/>
                    <a:pt x="1856" y="7632"/>
                  </a:cubicBezTo>
                  <a:cubicBezTo>
                    <a:pt x="1953" y="7875"/>
                    <a:pt x="2056" y="8073"/>
                    <a:pt x="2162" y="8215"/>
                  </a:cubicBezTo>
                  <a:cubicBezTo>
                    <a:pt x="2257" y="8029"/>
                    <a:pt x="2338" y="7769"/>
                    <a:pt x="2398" y="7453"/>
                  </a:cubicBezTo>
                  <a:cubicBezTo>
                    <a:pt x="2460" y="7769"/>
                    <a:pt x="2539" y="8029"/>
                    <a:pt x="2636" y="8215"/>
                  </a:cubicBezTo>
                  <a:cubicBezTo>
                    <a:pt x="2670" y="8168"/>
                    <a:pt x="2703" y="8116"/>
                    <a:pt x="2737" y="8059"/>
                  </a:cubicBezTo>
                  <a:cubicBezTo>
                    <a:pt x="2739" y="8066"/>
                    <a:pt x="2740" y="8075"/>
                    <a:pt x="2742" y="8082"/>
                  </a:cubicBezTo>
                  <a:cubicBezTo>
                    <a:pt x="3237" y="7574"/>
                    <a:pt x="3833" y="6203"/>
                    <a:pt x="4239" y="4532"/>
                  </a:cubicBezTo>
                  <a:cubicBezTo>
                    <a:pt x="4645" y="2860"/>
                    <a:pt x="4745" y="1368"/>
                    <a:pt x="4538" y="689"/>
                  </a:cubicBezTo>
                  <a:lnTo>
                    <a:pt x="4538" y="689"/>
                  </a:lnTo>
                  <a:cubicBezTo>
                    <a:pt x="4224" y="1013"/>
                    <a:pt x="3868" y="1685"/>
                    <a:pt x="3547" y="2560"/>
                  </a:cubicBezTo>
                  <a:cubicBezTo>
                    <a:pt x="3490" y="1909"/>
                    <a:pt x="3374" y="1388"/>
                    <a:pt x="3214" y="1079"/>
                  </a:cubicBezTo>
                  <a:cubicBezTo>
                    <a:pt x="3077" y="1263"/>
                    <a:pt x="2944" y="1539"/>
                    <a:pt x="2824" y="1886"/>
                  </a:cubicBezTo>
                  <a:cubicBezTo>
                    <a:pt x="2718" y="1035"/>
                    <a:pt x="2534" y="361"/>
                    <a:pt x="2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5040419" y="4267646"/>
              <a:ext cx="597702" cy="875598"/>
            </a:xfrm>
            <a:custGeom>
              <a:avLst/>
              <a:gdLst/>
              <a:ahLst/>
              <a:cxnLst/>
              <a:rect l="l" t="t" r="r" b="b"/>
              <a:pathLst>
                <a:path w="4056" h="5942" extrusionOk="0">
                  <a:moveTo>
                    <a:pt x="0" y="0"/>
                  </a:moveTo>
                  <a:cubicBezTo>
                    <a:pt x="0" y="260"/>
                    <a:pt x="5" y="509"/>
                    <a:pt x="13" y="750"/>
                  </a:cubicBezTo>
                  <a:cubicBezTo>
                    <a:pt x="34" y="1380"/>
                    <a:pt x="83" y="1952"/>
                    <a:pt x="149" y="2463"/>
                  </a:cubicBezTo>
                  <a:cubicBezTo>
                    <a:pt x="178" y="2702"/>
                    <a:pt x="211" y="2927"/>
                    <a:pt x="247" y="3140"/>
                  </a:cubicBezTo>
                  <a:cubicBezTo>
                    <a:pt x="331" y="3623"/>
                    <a:pt x="425" y="4043"/>
                    <a:pt x="522" y="4399"/>
                  </a:cubicBezTo>
                  <a:cubicBezTo>
                    <a:pt x="554" y="4516"/>
                    <a:pt x="586" y="4628"/>
                    <a:pt x="617" y="4732"/>
                  </a:cubicBezTo>
                  <a:cubicBezTo>
                    <a:pt x="867" y="5549"/>
                    <a:pt x="1096" y="5941"/>
                    <a:pt x="1096" y="5941"/>
                  </a:cubicBezTo>
                  <a:lnTo>
                    <a:pt x="2961" y="5941"/>
                  </a:lnTo>
                  <a:cubicBezTo>
                    <a:pt x="2961" y="5941"/>
                    <a:pt x="3921" y="4294"/>
                    <a:pt x="4043" y="750"/>
                  </a:cubicBezTo>
                  <a:cubicBezTo>
                    <a:pt x="4045" y="672"/>
                    <a:pt x="4047" y="594"/>
                    <a:pt x="4049" y="512"/>
                  </a:cubicBezTo>
                  <a:cubicBezTo>
                    <a:pt x="4051" y="404"/>
                    <a:pt x="4053" y="295"/>
                    <a:pt x="4053" y="184"/>
                  </a:cubicBezTo>
                  <a:cubicBezTo>
                    <a:pt x="4055" y="124"/>
                    <a:pt x="4055" y="62"/>
                    <a:pt x="4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5007852" y="4216807"/>
              <a:ext cx="662689" cy="51133"/>
            </a:xfrm>
            <a:custGeom>
              <a:avLst/>
              <a:gdLst/>
              <a:ahLst/>
              <a:cxnLst/>
              <a:rect l="l" t="t" r="r" b="b"/>
              <a:pathLst>
                <a:path w="4497" h="347" extrusionOk="0">
                  <a:moveTo>
                    <a:pt x="0" y="1"/>
                  </a:moveTo>
                  <a:lnTo>
                    <a:pt x="0" y="346"/>
                  </a:lnTo>
                  <a:lnTo>
                    <a:pt x="4497" y="34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040419" y="4267793"/>
              <a:ext cx="597555" cy="110371"/>
            </a:xfrm>
            <a:custGeom>
              <a:avLst/>
              <a:gdLst/>
              <a:ahLst/>
              <a:cxnLst/>
              <a:rect l="l" t="t" r="r" b="b"/>
              <a:pathLst>
                <a:path w="4055" h="749" extrusionOk="0">
                  <a:moveTo>
                    <a:pt x="0" y="0"/>
                  </a:moveTo>
                  <a:cubicBezTo>
                    <a:pt x="0" y="258"/>
                    <a:pt x="5" y="508"/>
                    <a:pt x="13" y="749"/>
                  </a:cubicBezTo>
                  <a:lnTo>
                    <a:pt x="4042" y="749"/>
                  </a:lnTo>
                  <a:cubicBezTo>
                    <a:pt x="4050" y="508"/>
                    <a:pt x="4054" y="258"/>
                    <a:pt x="4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5062229" y="4619538"/>
              <a:ext cx="107575" cy="114055"/>
            </a:xfrm>
            <a:custGeom>
              <a:avLst/>
              <a:gdLst/>
              <a:ahLst/>
              <a:cxnLst/>
              <a:rect l="l" t="t" r="r" b="b"/>
              <a:pathLst>
                <a:path w="730" h="774" extrusionOk="0">
                  <a:moveTo>
                    <a:pt x="232" y="0"/>
                  </a:moveTo>
                  <a:cubicBezTo>
                    <a:pt x="136" y="0"/>
                    <a:pt x="59" y="29"/>
                    <a:pt x="1" y="75"/>
                  </a:cubicBezTo>
                  <a:cubicBezTo>
                    <a:pt x="30" y="314"/>
                    <a:pt x="63" y="539"/>
                    <a:pt x="100" y="752"/>
                  </a:cubicBezTo>
                  <a:cubicBezTo>
                    <a:pt x="139" y="765"/>
                    <a:pt x="184" y="774"/>
                    <a:pt x="232" y="774"/>
                  </a:cubicBezTo>
                  <a:cubicBezTo>
                    <a:pt x="729" y="774"/>
                    <a:pt x="730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5178646" y="4513734"/>
              <a:ext cx="31683" cy="24461"/>
            </a:xfrm>
            <a:custGeom>
              <a:avLst/>
              <a:gdLst/>
              <a:ahLst/>
              <a:cxnLst/>
              <a:rect l="l" t="t" r="r" b="b"/>
              <a:pathLst>
                <a:path w="215" h="166" extrusionOk="0">
                  <a:moveTo>
                    <a:pt x="107" y="0"/>
                  </a:moveTo>
                  <a:cubicBezTo>
                    <a:pt x="0" y="0"/>
                    <a:pt x="0" y="166"/>
                    <a:pt x="107" y="166"/>
                  </a:cubicBezTo>
                  <a:cubicBezTo>
                    <a:pt x="108" y="166"/>
                    <a:pt x="108" y="166"/>
                    <a:pt x="108" y="166"/>
                  </a:cubicBezTo>
                  <a:cubicBezTo>
                    <a:pt x="214" y="166"/>
                    <a:pt x="214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5382008" y="4497525"/>
              <a:ext cx="31683" cy="24461"/>
            </a:xfrm>
            <a:custGeom>
              <a:avLst/>
              <a:gdLst/>
              <a:ahLst/>
              <a:cxnLst/>
              <a:rect l="l" t="t" r="r" b="b"/>
              <a:pathLst>
                <a:path w="215" h="166" extrusionOk="0">
                  <a:moveTo>
                    <a:pt x="107" y="0"/>
                  </a:moveTo>
                  <a:cubicBezTo>
                    <a:pt x="0" y="0"/>
                    <a:pt x="0" y="166"/>
                    <a:pt x="107" y="166"/>
                  </a:cubicBezTo>
                  <a:cubicBezTo>
                    <a:pt x="213" y="166"/>
                    <a:pt x="214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5299779" y="4762181"/>
              <a:ext cx="16357" cy="19893"/>
            </a:xfrm>
            <a:custGeom>
              <a:avLst/>
              <a:gdLst/>
              <a:ahLst/>
              <a:cxnLst/>
              <a:rect l="l" t="t" r="r" b="b"/>
              <a:pathLst>
                <a:path w="111" h="135" extrusionOk="0">
                  <a:moveTo>
                    <a:pt x="55" y="0"/>
                  </a:moveTo>
                  <a:cubicBezTo>
                    <a:pt x="28" y="0"/>
                    <a:pt x="0" y="18"/>
                    <a:pt x="0" y="53"/>
                  </a:cubicBezTo>
                  <a:lnTo>
                    <a:pt x="0" y="81"/>
                  </a:lnTo>
                  <a:cubicBezTo>
                    <a:pt x="0" y="117"/>
                    <a:pt x="28" y="134"/>
                    <a:pt x="55" y="134"/>
                  </a:cubicBezTo>
                  <a:cubicBezTo>
                    <a:pt x="83" y="134"/>
                    <a:pt x="110" y="117"/>
                    <a:pt x="110" y="81"/>
                  </a:cubicBezTo>
                  <a:lnTo>
                    <a:pt x="110" y="53"/>
                  </a:lnTo>
                  <a:cubicBezTo>
                    <a:pt x="110" y="18"/>
                    <a:pt x="83" y="0"/>
                    <a:pt x="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5455395" y="4696754"/>
              <a:ext cx="62924" cy="48923"/>
            </a:xfrm>
            <a:custGeom>
              <a:avLst/>
              <a:gdLst/>
              <a:ahLst/>
              <a:cxnLst/>
              <a:rect l="l" t="t" r="r" b="b"/>
              <a:pathLst>
                <a:path w="427" h="332" extrusionOk="0">
                  <a:moveTo>
                    <a:pt x="213" y="1"/>
                  </a:moveTo>
                  <a:cubicBezTo>
                    <a:pt x="0" y="1"/>
                    <a:pt x="0" y="332"/>
                    <a:pt x="213" y="332"/>
                  </a:cubicBezTo>
                  <a:cubicBezTo>
                    <a:pt x="427" y="332"/>
                    <a:pt x="427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5325126" y="4615412"/>
              <a:ext cx="63071" cy="48923"/>
            </a:xfrm>
            <a:custGeom>
              <a:avLst/>
              <a:gdLst/>
              <a:ahLst/>
              <a:cxnLst/>
              <a:rect l="l" t="t" r="r" b="b"/>
              <a:pathLst>
                <a:path w="428" h="332" extrusionOk="0">
                  <a:moveTo>
                    <a:pt x="215" y="0"/>
                  </a:moveTo>
                  <a:cubicBezTo>
                    <a:pt x="1" y="0"/>
                    <a:pt x="1" y="332"/>
                    <a:pt x="215" y="332"/>
                  </a:cubicBezTo>
                  <a:cubicBezTo>
                    <a:pt x="428" y="332"/>
                    <a:pt x="428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5544550" y="4525965"/>
              <a:ext cx="31683" cy="24609"/>
            </a:xfrm>
            <a:custGeom>
              <a:avLst/>
              <a:gdLst/>
              <a:ahLst/>
              <a:cxnLst/>
              <a:rect l="l" t="t" r="r" b="b"/>
              <a:pathLst>
                <a:path w="215" h="167" extrusionOk="0">
                  <a:moveTo>
                    <a:pt x="108" y="1"/>
                  </a:moveTo>
                  <a:cubicBezTo>
                    <a:pt x="2" y="1"/>
                    <a:pt x="1" y="166"/>
                    <a:pt x="108" y="166"/>
                  </a:cubicBezTo>
                  <a:cubicBezTo>
                    <a:pt x="215" y="166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5307884" y="4993681"/>
              <a:ext cx="48924" cy="53049"/>
            </a:xfrm>
            <a:custGeom>
              <a:avLst/>
              <a:gdLst/>
              <a:ahLst/>
              <a:cxnLst/>
              <a:rect l="l" t="t" r="r" b="b"/>
              <a:pathLst>
                <a:path w="332" h="360" extrusionOk="0">
                  <a:moveTo>
                    <a:pt x="172" y="0"/>
                  </a:moveTo>
                  <a:cubicBezTo>
                    <a:pt x="170" y="0"/>
                    <a:pt x="168" y="0"/>
                    <a:pt x="166" y="0"/>
                  </a:cubicBezTo>
                  <a:cubicBezTo>
                    <a:pt x="76" y="4"/>
                    <a:pt x="1" y="73"/>
                    <a:pt x="1" y="166"/>
                  </a:cubicBezTo>
                  <a:lnTo>
                    <a:pt x="1" y="194"/>
                  </a:lnTo>
                  <a:cubicBezTo>
                    <a:pt x="1" y="278"/>
                    <a:pt x="73" y="359"/>
                    <a:pt x="160" y="359"/>
                  </a:cubicBezTo>
                  <a:cubicBezTo>
                    <a:pt x="162" y="359"/>
                    <a:pt x="164" y="359"/>
                    <a:pt x="166" y="359"/>
                  </a:cubicBezTo>
                  <a:cubicBezTo>
                    <a:pt x="256" y="355"/>
                    <a:pt x="332" y="286"/>
                    <a:pt x="332" y="194"/>
                  </a:cubicBezTo>
                  <a:lnTo>
                    <a:pt x="332" y="166"/>
                  </a:lnTo>
                  <a:cubicBezTo>
                    <a:pt x="332" y="82"/>
                    <a:pt x="259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5117196" y="4912192"/>
              <a:ext cx="36251" cy="52754"/>
            </a:xfrm>
            <a:custGeom>
              <a:avLst/>
              <a:gdLst/>
              <a:ahLst/>
              <a:cxnLst/>
              <a:rect l="l" t="t" r="r" b="b"/>
              <a:pathLst>
                <a:path w="246" h="358" extrusionOk="0">
                  <a:moveTo>
                    <a:pt x="86" y="1"/>
                  </a:moveTo>
                  <a:cubicBezTo>
                    <a:pt x="84" y="1"/>
                    <a:pt x="82" y="1"/>
                    <a:pt x="80" y="1"/>
                  </a:cubicBezTo>
                  <a:cubicBezTo>
                    <a:pt x="51" y="2"/>
                    <a:pt x="23" y="10"/>
                    <a:pt x="1" y="25"/>
                  </a:cubicBezTo>
                  <a:cubicBezTo>
                    <a:pt x="33" y="143"/>
                    <a:pt x="65" y="254"/>
                    <a:pt x="96" y="358"/>
                  </a:cubicBezTo>
                  <a:cubicBezTo>
                    <a:pt x="179" y="347"/>
                    <a:pt x="246" y="282"/>
                    <a:pt x="246" y="194"/>
                  </a:cubicBezTo>
                  <a:lnTo>
                    <a:pt x="246" y="167"/>
                  </a:lnTo>
                  <a:cubicBezTo>
                    <a:pt x="246" y="82"/>
                    <a:pt x="173" y="1"/>
                    <a:pt x="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5417670" y="4920444"/>
              <a:ext cx="48924" cy="53049"/>
            </a:xfrm>
            <a:custGeom>
              <a:avLst/>
              <a:gdLst/>
              <a:ahLst/>
              <a:cxnLst/>
              <a:rect l="l" t="t" r="r" b="b"/>
              <a:pathLst>
                <a:path w="332" h="360" extrusionOk="0">
                  <a:moveTo>
                    <a:pt x="172" y="0"/>
                  </a:moveTo>
                  <a:cubicBezTo>
                    <a:pt x="170" y="0"/>
                    <a:pt x="168" y="1"/>
                    <a:pt x="166" y="1"/>
                  </a:cubicBezTo>
                  <a:cubicBezTo>
                    <a:pt x="76" y="5"/>
                    <a:pt x="0" y="74"/>
                    <a:pt x="0" y="166"/>
                  </a:cubicBezTo>
                  <a:lnTo>
                    <a:pt x="0" y="194"/>
                  </a:lnTo>
                  <a:cubicBezTo>
                    <a:pt x="0" y="278"/>
                    <a:pt x="73" y="360"/>
                    <a:pt x="159" y="360"/>
                  </a:cubicBezTo>
                  <a:cubicBezTo>
                    <a:pt x="161" y="360"/>
                    <a:pt x="164" y="360"/>
                    <a:pt x="166" y="360"/>
                  </a:cubicBezTo>
                  <a:cubicBezTo>
                    <a:pt x="255" y="355"/>
                    <a:pt x="331" y="287"/>
                    <a:pt x="331" y="194"/>
                  </a:cubicBezTo>
                  <a:lnTo>
                    <a:pt x="331" y="166"/>
                  </a:lnTo>
                  <a:cubicBezTo>
                    <a:pt x="331" y="82"/>
                    <a:pt x="259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5520383" y="4839102"/>
              <a:ext cx="63071" cy="48923"/>
            </a:xfrm>
            <a:custGeom>
              <a:avLst/>
              <a:gdLst/>
              <a:ahLst/>
              <a:cxnLst/>
              <a:rect l="l" t="t" r="r" b="b"/>
              <a:pathLst>
                <a:path w="428" h="332" extrusionOk="0">
                  <a:moveTo>
                    <a:pt x="214" y="0"/>
                  </a:moveTo>
                  <a:cubicBezTo>
                    <a:pt x="0" y="0"/>
                    <a:pt x="0" y="332"/>
                    <a:pt x="214" y="332"/>
                  </a:cubicBezTo>
                  <a:cubicBezTo>
                    <a:pt x="427" y="332"/>
                    <a:pt x="427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5271191" y="4806683"/>
              <a:ext cx="48924" cy="52901"/>
            </a:xfrm>
            <a:custGeom>
              <a:avLst/>
              <a:gdLst/>
              <a:ahLst/>
              <a:cxnLst/>
              <a:rect l="l" t="t" r="r" b="b"/>
              <a:pathLst>
                <a:path w="332" h="359" extrusionOk="0">
                  <a:moveTo>
                    <a:pt x="173" y="0"/>
                  </a:moveTo>
                  <a:cubicBezTo>
                    <a:pt x="171" y="0"/>
                    <a:pt x="168" y="0"/>
                    <a:pt x="166" y="0"/>
                  </a:cubicBezTo>
                  <a:cubicBezTo>
                    <a:pt x="77" y="3"/>
                    <a:pt x="1" y="72"/>
                    <a:pt x="1" y="166"/>
                  </a:cubicBezTo>
                  <a:lnTo>
                    <a:pt x="1" y="193"/>
                  </a:lnTo>
                  <a:cubicBezTo>
                    <a:pt x="1" y="278"/>
                    <a:pt x="73" y="358"/>
                    <a:pt x="160" y="358"/>
                  </a:cubicBezTo>
                  <a:cubicBezTo>
                    <a:pt x="162" y="358"/>
                    <a:pt x="164" y="358"/>
                    <a:pt x="166" y="358"/>
                  </a:cubicBezTo>
                  <a:cubicBezTo>
                    <a:pt x="256" y="354"/>
                    <a:pt x="332" y="286"/>
                    <a:pt x="332" y="193"/>
                  </a:cubicBezTo>
                  <a:lnTo>
                    <a:pt x="332" y="166"/>
                  </a:lnTo>
                  <a:cubicBezTo>
                    <a:pt x="332" y="81"/>
                    <a:pt x="25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5256012" y="4436519"/>
              <a:ext cx="63071" cy="49070"/>
            </a:xfrm>
            <a:custGeom>
              <a:avLst/>
              <a:gdLst/>
              <a:ahLst/>
              <a:cxnLst/>
              <a:rect l="l" t="t" r="r" b="b"/>
              <a:pathLst>
                <a:path w="428" h="333" extrusionOk="0">
                  <a:moveTo>
                    <a:pt x="215" y="1"/>
                  </a:moveTo>
                  <a:cubicBezTo>
                    <a:pt x="1" y="1"/>
                    <a:pt x="1" y="332"/>
                    <a:pt x="215" y="332"/>
                  </a:cubicBezTo>
                  <a:cubicBezTo>
                    <a:pt x="428" y="332"/>
                    <a:pt x="428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5083891" y="4395848"/>
              <a:ext cx="29325" cy="26524"/>
            </a:xfrm>
            <a:custGeom>
              <a:avLst/>
              <a:gdLst/>
              <a:ahLst/>
              <a:cxnLst/>
              <a:rect l="l" t="t" r="r" b="b"/>
              <a:pathLst>
                <a:path w="199" h="180" extrusionOk="0">
                  <a:moveTo>
                    <a:pt x="91" y="0"/>
                  </a:moveTo>
                  <a:cubicBezTo>
                    <a:pt x="45" y="0"/>
                    <a:pt x="1" y="41"/>
                    <a:pt x="3" y="90"/>
                  </a:cubicBezTo>
                  <a:cubicBezTo>
                    <a:pt x="5" y="138"/>
                    <a:pt x="42" y="179"/>
                    <a:pt x="91" y="179"/>
                  </a:cubicBezTo>
                  <a:lnTo>
                    <a:pt x="106" y="179"/>
                  </a:lnTo>
                  <a:cubicBezTo>
                    <a:pt x="153" y="179"/>
                    <a:pt x="198" y="138"/>
                    <a:pt x="196" y="90"/>
                  </a:cubicBezTo>
                  <a:cubicBezTo>
                    <a:pt x="193" y="41"/>
                    <a:pt x="15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5491942" y="4395848"/>
              <a:ext cx="31388" cy="24461"/>
            </a:xfrm>
            <a:custGeom>
              <a:avLst/>
              <a:gdLst/>
              <a:ahLst/>
              <a:cxnLst/>
              <a:rect l="l" t="t" r="r" b="b"/>
              <a:pathLst>
                <a:path w="213" h="166" extrusionOk="0">
                  <a:moveTo>
                    <a:pt x="106" y="0"/>
                  </a:moveTo>
                  <a:cubicBezTo>
                    <a:pt x="0" y="0"/>
                    <a:pt x="0" y="166"/>
                    <a:pt x="106" y="166"/>
                  </a:cubicBezTo>
                  <a:cubicBezTo>
                    <a:pt x="213" y="166"/>
                    <a:pt x="213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5436975" y="5083128"/>
              <a:ext cx="21073" cy="16504"/>
            </a:xfrm>
            <a:custGeom>
              <a:avLst/>
              <a:gdLst/>
              <a:ahLst/>
              <a:cxnLst/>
              <a:rect l="l" t="t" r="r" b="b"/>
              <a:pathLst>
                <a:path w="143" h="112" extrusionOk="0">
                  <a:moveTo>
                    <a:pt x="72" y="0"/>
                  </a:moveTo>
                  <a:cubicBezTo>
                    <a:pt x="1" y="0"/>
                    <a:pt x="1" y="111"/>
                    <a:pt x="72" y="111"/>
                  </a:cubicBezTo>
                  <a:cubicBezTo>
                    <a:pt x="143" y="111"/>
                    <a:pt x="143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5208266" y="5012691"/>
              <a:ext cx="25788" cy="19156"/>
            </a:xfrm>
            <a:custGeom>
              <a:avLst/>
              <a:gdLst/>
              <a:ahLst/>
              <a:cxnLst/>
              <a:rect l="l" t="t" r="r" b="b"/>
              <a:pathLst>
                <a:path w="175" h="130" extrusionOk="0">
                  <a:moveTo>
                    <a:pt x="80" y="0"/>
                  </a:moveTo>
                  <a:cubicBezTo>
                    <a:pt x="38" y="0"/>
                    <a:pt x="0" y="56"/>
                    <a:pt x="39" y="95"/>
                  </a:cubicBezTo>
                  <a:cubicBezTo>
                    <a:pt x="45" y="101"/>
                    <a:pt x="51" y="107"/>
                    <a:pt x="57" y="113"/>
                  </a:cubicBezTo>
                  <a:cubicBezTo>
                    <a:pt x="69" y="124"/>
                    <a:pt x="82" y="129"/>
                    <a:pt x="94" y="129"/>
                  </a:cubicBezTo>
                  <a:cubicBezTo>
                    <a:pt x="137" y="129"/>
                    <a:pt x="175" y="74"/>
                    <a:pt x="136" y="35"/>
                  </a:cubicBezTo>
                  <a:lnTo>
                    <a:pt x="117" y="16"/>
                  </a:lnTo>
                  <a:cubicBezTo>
                    <a:pt x="106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5122501" y="4774117"/>
              <a:ext cx="21073" cy="16357"/>
            </a:xfrm>
            <a:custGeom>
              <a:avLst/>
              <a:gdLst/>
              <a:ahLst/>
              <a:cxnLst/>
              <a:rect l="l" t="t" r="r" b="b"/>
              <a:pathLst>
                <a:path w="143" h="111" extrusionOk="0">
                  <a:moveTo>
                    <a:pt x="72" y="0"/>
                  </a:moveTo>
                  <a:cubicBezTo>
                    <a:pt x="1" y="0"/>
                    <a:pt x="1" y="110"/>
                    <a:pt x="72" y="110"/>
                  </a:cubicBezTo>
                  <a:cubicBezTo>
                    <a:pt x="143" y="110"/>
                    <a:pt x="143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5162878" y="4820682"/>
              <a:ext cx="32567" cy="36987"/>
            </a:xfrm>
            <a:custGeom>
              <a:avLst/>
              <a:gdLst/>
              <a:ahLst/>
              <a:cxnLst/>
              <a:rect l="l" t="t" r="r" b="b"/>
              <a:pathLst>
                <a:path w="221" h="251" extrusionOk="0">
                  <a:moveTo>
                    <a:pt x="110" y="0"/>
                  </a:moveTo>
                  <a:cubicBezTo>
                    <a:pt x="55" y="0"/>
                    <a:pt x="0" y="36"/>
                    <a:pt x="0" y="107"/>
                  </a:cubicBezTo>
                  <a:lnTo>
                    <a:pt x="0" y="144"/>
                  </a:lnTo>
                  <a:cubicBezTo>
                    <a:pt x="0" y="215"/>
                    <a:pt x="55" y="250"/>
                    <a:pt x="110" y="250"/>
                  </a:cubicBezTo>
                  <a:cubicBezTo>
                    <a:pt x="165" y="250"/>
                    <a:pt x="220" y="215"/>
                    <a:pt x="220" y="144"/>
                  </a:cubicBezTo>
                  <a:lnTo>
                    <a:pt x="220" y="107"/>
                  </a:lnTo>
                  <a:cubicBezTo>
                    <a:pt x="220" y="36"/>
                    <a:pt x="16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5201045" y="4416183"/>
              <a:ext cx="21220" cy="16504"/>
            </a:xfrm>
            <a:custGeom>
              <a:avLst/>
              <a:gdLst/>
              <a:ahLst/>
              <a:cxnLst/>
              <a:rect l="l" t="t" r="r" b="b"/>
              <a:pathLst>
                <a:path w="144" h="112" extrusionOk="0">
                  <a:moveTo>
                    <a:pt x="73" y="0"/>
                  </a:moveTo>
                  <a:cubicBezTo>
                    <a:pt x="2" y="0"/>
                    <a:pt x="1" y="111"/>
                    <a:pt x="73" y="111"/>
                  </a:cubicBezTo>
                  <a:cubicBezTo>
                    <a:pt x="143" y="111"/>
                    <a:pt x="143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5231550" y="4267646"/>
              <a:ext cx="47009" cy="21367"/>
            </a:xfrm>
            <a:custGeom>
              <a:avLst/>
              <a:gdLst/>
              <a:ahLst/>
              <a:cxnLst/>
              <a:rect l="l" t="t" r="r" b="b"/>
              <a:pathLst>
                <a:path w="319" h="145" extrusionOk="0">
                  <a:moveTo>
                    <a:pt x="0" y="0"/>
                  </a:moveTo>
                  <a:cubicBezTo>
                    <a:pt x="9" y="75"/>
                    <a:pt x="63" y="144"/>
                    <a:pt x="160" y="144"/>
                  </a:cubicBezTo>
                  <a:cubicBezTo>
                    <a:pt x="255" y="144"/>
                    <a:pt x="310" y="75"/>
                    <a:pt x="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5069155" y="4316274"/>
              <a:ext cx="17831" cy="18272"/>
            </a:xfrm>
            <a:custGeom>
              <a:avLst/>
              <a:gdLst/>
              <a:ahLst/>
              <a:cxnLst/>
              <a:rect l="l" t="t" r="r" b="b"/>
              <a:pathLst>
                <a:path w="121" h="124" extrusionOk="0">
                  <a:moveTo>
                    <a:pt x="67" y="0"/>
                  </a:moveTo>
                  <a:cubicBezTo>
                    <a:pt x="66" y="0"/>
                    <a:pt x="65" y="0"/>
                    <a:pt x="64" y="0"/>
                  </a:cubicBezTo>
                  <a:lnTo>
                    <a:pt x="58" y="0"/>
                  </a:lnTo>
                  <a:cubicBezTo>
                    <a:pt x="34" y="2"/>
                    <a:pt x="12" y="17"/>
                    <a:pt x="6" y="42"/>
                  </a:cubicBezTo>
                  <a:cubicBezTo>
                    <a:pt x="1" y="56"/>
                    <a:pt x="2" y="68"/>
                    <a:pt x="5" y="83"/>
                  </a:cubicBezTo>
                  <a:cubicBezTo>
                    <a:pt x="12" y="108"/>
                    <a:pt x="34" y="122"/>
                    <a:pt x="58" y="124"/>
                  </a:cubicBezTo>
                  <a:lnTo>
                    <a:pt x="64" y="124"/>
                  </a:lnTo>
                  <a:cubicBezTo>
                    <a:pt x="65" y="124"/>
                    <a:pt x="67" y="124"/>
                    <a:pt x="69" y="124"/>
                  </a:cubicBezTo>
                  <a:cubicBezTo>
                    <a:pt x="105" y="124"/>
                    <a:pt x="120" y="93"/>
                    <a:pt x="115" y="63"/>
                  </a:cubicBezTo>
                  <a:cubicBezTo>
                    <a:pt x="121" y="33"/>
                    <a:pt x="106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5573728" y="4286065"/>
              <a:ext cx="64103" cy="65132"/>
            </a:xfrm>
            <a:custGeom>
              <a:avLst/>
              <a:gdLst/>
              <a:ahLst/>
              <a:cxnLst/>
              <a:rect l="l" t="t" r="r" b="b"/>
              <a:pathLst>
                <a:path w="435" h="442" extrusionOk="0">
                  <a:moveTo>
                    <a:pt x="284" y="1"/>
                  </a:moveTo>
                  <a:cubicBezTo>
                    <a:pt x="0" y="1"/>
                    <a:pt x="0" y="442"/>
                    <a:pt x="284" y="442"/>
                  </a:cubicBezTo>
                  <a:cubicBezTo>
                    <a:pt x="347" y="442"/>
                    <a:pt x="395" y="421"/>
                    <a:pt x="430" y="388"/>
                  </a:cubicBezTo>
                  <a:cubicBezTo>
                    <a:pt x="432" y="279"/>
                    <a:pt x="434" y="170"/>
                    <a:pt x="434" y="59"/>
                  </a:cubicBezTo>
                  <a:cubicBezTo>
                    <a:pt x="399" y="23"/>
                    <a:pt x="350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5366093" y="4324526"/>
              <a:ext cx="32714" cy="34334"/>
            </a:xfrm>
            <a:custGeom>
              <a:avLst/>
              <a:gdLst/>
              <a:ahLst/>
              <a:cxnLst/>
              <a:rect l="l" t="t" r="r" b="b"/>
              <a:pathLst>
                <a:path w="222" h="233" extrusionOk="0">
                  <a:moveTo>
                    <a:pt x="111" y="1"/>
                  </a:moveTo>
                  <a:cubicBezTo>
                    <a:pt x="56" y="1"/>
                    <a:pt x="0" y="36"/>
                    <a:pt x="0" y="108"/>
                  </a:cubicBezTo>
                  <a:lnTo>
                    <a:pt x="0" y="125"/>
                  </a:lnTo>
                  <a:cubicBezTo>
                    <a:pt x="0" y="197"/>
                    <a:pt x="56" y="233"/>
                    <a:pt x="111" y="233"/>
                  </a:cubicBezTo>
                  <a:cubicBezTo>
                    <a:pt x="166" y="233"/>
                    <a:pt x="222" y="197"/>
                    <a:pt x="222" y="125"/>
                  </a:cubicBezTo>
                  <a:lnTo>
                    <a:pt x="222" y="108"/>
                  </a:lnTo>
                  <a:cubicBezTo>
                    <a:pt x="222" y="36"/>
                    <a:pt x="16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5259549" y="5083128"/>
              <a:ext cx="41998" cy="32713"/>
            </a:xfrm>
            <a:custGeom>
              <a:avLst/>
              <a:gdLst/>
              <a:ahLst/>
              <a:cxnLst/>
              <a:rect l="l" t="t" r="r" b="b"/>
              <a:pathLst>
                <a:path w="285" h="222" extrusionOk="0">
                  <a:moveTo>
                    <a:pt x="142" y="0"/>
                  </a:moveTo>
                  <a:cubicBezTo>
                    <a:pt x="0" y="0"/>
                    <a:pt x="0" y="221"/>
                    <a:pt x="142" y="221"/>
                  </a:cubicBezTo>
                  <a:cubicBezTo>
                    <a:pt x="284" y="221"/>
                    <a:pt x="284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2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4"/>
          <p:cNvSpPr txBox="1">
            <a:spLocks noGrp="1"/>
          </p:cNvSpPr>
          <p:nvPr>
            <p:ph type="subTitle" idx="1"/>
          </p:nvPr>
        </p:nvSpPr>
        <p:spPr>
          <a:xfrm>
            <a:off x="937625" y="2869775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2"/>
          </p:nvPr>
        </p:nvSpPr>
        <p:spPr>
          <a:xfrm>
            <a:off x="3484345" y="3309200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3"/>
          </p:nvPr>
        </p:nvSpPr>
        <p:spPr>
          <a:xfrm>
            <a:off x="6031072" y="3739175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subTitle" idx="4"/>
          </p:nvPr>
        </p:nvSpPr>
        <p:spPr>
          <a:xfrm>
            <a:off x="937625" y="2592275"/>
            <a:ext cx="21753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282" name="Google Shape;282;p24"/>
          <p:cNvSpPr txBox="1">
            <a:spLocks noGrp="1"/>
          </p:cNvSpPr>
          <p:nvPr>
            <p:ph type="subTitle" idx="5"/>
          </p:nvPr>
        </p:nvSpPr>
        <p:spPr>
          <a:xfrm>
            <a:off x="3484350" y="3031700"/>
            <a:ext cx="21753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283" name="Google Shape;283;p24"/>
          <p:cNvSpPr txBox="1">
            <a:spLocks noGrp="1"/>
          </p:cNvSpPr>
          <p:nvPr>
            <p:ph type="subTitle" idx="6"/>
          </p:nvPr>
        </p:nvSpPr>
        <p:spPr>
          <a:xfrm>
            <a:off x="6031075" y="3461675"/>
            <a:ext cx="21753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284" name="Google Shape;284;p24"/>
          <p:cNvSpPr/>
          <p:nvPr/>
        </p:nvSpPr>
        <p:spPr>
          <a:xfrm rot="10799971" flipH="1">
            <a:off x="1577525" y="4540970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4"/>
          <p:cNvSpPr/>
          <p:nvPr/>
        </p:nvSpPr>
        <p:spPr>
          <a:xfrm rot="10800000">
            <a:off x="7088151" y="0"/>
            <a:ext cx="2055854" cy="746093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6" name="Google Shape;286;p24"/>
          <p:cNvGrpSpPr/>
          <p:nvPr/>
        </p:nvGrpSpPr>
        <p:grpSpPr>
          <a:xfrm>
            <a:off x="123225" y="2721050"/>
            <a:ext cx="814396" cy="2422442"/>
            <a:chOff x="7887450" y="2721050"/>
            <a:chExt cx="814396" cy="2422442"/>
          </a:xfrm>
        </p:grpSpPr>
        <p:sp>
          <p:nvSpPr>
            <p:cNvPr id="287" name="Google Shape;287;p24"/>
            <p:cNvSpPr/>
            <p:nvPr/>
          </p:nvSpPr>
          <p:spPr>
            <a:xfrm>
              <a:off x="7968443" y="2721050"/>
              <a:ext cx="652322" cy="1161396"/>
            </a:xfrm>
            <a:custGeom>
              <a:avLst/>
              <a:gdLst/>
              <a:ahLst/>
              <a:cxnLst/>
              <a:rect l="l" t="t" r="r" b="b"/>
              <a:pathLst>
                <a:path w="7450" h="13264" extrusionOk="0">
                  <a:moveTo>
                    <a:pt x="926" y="2251"/>
                  </a:moveTo>
                  <a:cubicBezTo>
                    <a:pt x="1210" y="2251"/>
                    <a:pt x="1498" y="2352"/>
                    <a:pt x="1740" y="2539"/>
                  </a:cubicBezTo>
                  <a:cubicBezTo>
                    <a:pt x="1972" y="2719"/>
                    <a:pt x="2118" y="2953"/>
                    <a:pt x="2104" y="3119"/>
                  </a:cubicBezTo>
                  <a:cubicBezTo>
                    <a:pt x="2098" y="3193"/>
                    <a:pt x="2070" y="3243"/>
                    <a:pt x="2021" y="3270"/>
                  </a:cubicBezTo>
                  <a:cubicBezTo>
                    <a:pt x="1981" y="3293"/>
                    <a:pt x="1928" y="3302"/>
                    <a:pt x="1875" y="3303"/>
                  </a:cubicBezTo>
                  <a:cubicBezTo>
                    <a:pt x="1880" y="3286"/>
                    <a:pt x="1884" y="3267"/>
                    <a:pt x="1884" y="3249"/>
                  </a:cubicBezTo>
                  <a:cubicBezTo>
                    <a:pt x="1884" y="3137"/>
                    <a:pt x="1779" y="3045"/>
                    <a:pt x="1649" y="3045"/>
                  </a:cubicBezTo>
                  <a:cubicBezTo>
                    <a:pt x="1519" y="3045"/>
                    <a:pt x="1414" y="3137"/>
                    <a:pt x="1414" y="3249"/>
                  </a:cubicBezTo>
                  <a:cubicBezTo>
                    <a:pt x="1414" y="3334"/>
                    <a:pt x="1475" y="3406"/>
                    <a:pt x="1560" y="3437"/>
                  </a:cubicBezTo>
                  <a:cubicBezTo>
                    <a:pt x="1564" y="3439"/>
                    <a:pt x="1567" y="3442"/>
                    <a:pt x="1572" y="3443"/>
                  </a:cubicBezTo>
                  <a:cubicBezTo>
                    <a:pt x="1593" y="3450"/>
                    <a:pt x="1719" y="3486"/>
                    <a:pt x="1863" y="3486"/>
                  </a:cubicBezTo>
                  <a:cubicBezTo>
                    <a:pt x="1951" y="3486"/>
                    <a:pt x="2045" y="3473"/>
                    <a:pt x="2127" y="3430"/>
                  </a:cubicBezTo>
                  <a:lnTo>
                    <a:pt x="2127" y="3430"/>
                  </a:lnTo>
                  <a:cubicBezTo>
                    <a:pt x="1987" y="3739"/>
                    <a:pt x="1769" y="4081"/>
                    <a:pt x="1534" y="4403"/>
                  </a:cubicBezTo>
                  <a:cubicBezTo>
                    <a:pt x="1555" y="4172"/>
                    <a:pt x="1453" y="3917"/>
                    <a:pt x="1115" y="3741"/>
                  </a:cubicBezTo>
                  <a:cubicBezTo>
                    <a:pt x="232" y="3283"/>
                    <a:pt x="216" y="2848"/>
                    <a:pt x="251" y="2681"/>
                  </a:cubicBezTo>
                  <a:cubicBezTo>
                    <a:pt x="295" y="2469"/>
                    <a:pt x="487" y="2306"/>
                    <a:pt x="740" y="2266"/>
                  </a:cubicBezTo>
                  <a:cubicBezTo>
                    <a:pt x="801" y="2256"/>
                    <a:pt x="864" y="2251"/>
                    <a:pt x="926" y="2251"/>
                  </a:cubicBezTo>
                  <a:close/>
                  <a:moveTo>
                    <a:pt x="6526" y="2251"/>
                  </a:moveTo>
                  <a:cubicBezTo>
                    <a:pt x="6588" y="2251"/>
                    <a:pt x="6650" y="2256"/>
                    <a:pt x="6712" y="2266"/>
                  </a:cubicBezTo>
                  <a:cubicBezTo>
                    <a:pt x="6964" y="2306"/>
                    <a:pt x="7155" y="2469"/>
                    <a:pt x="7199" y="2681"/>
                  </a:cubicBezTo>
                  <a:cubicBezTo>
                    <a:pt x="7234" y="2848"/>
                    <a:pt x="7220" y="3283"/>
                    <a:pt x="6335" y="3741"/>
                  </a:cubicBezTo>
                  <a:cubicBezTo>
                    <a:pt x="5992" y="3920"/>
                    <a:pt x="5893" y="4181"/>
                    <a:pt x="5919" y="4414"/>
                  </a:cubicBezTo>
                  <a:cubicBezTo>
                    <a:pt x="5679" y="4087"/>
                    <a:pt x="5456" y="3740"/>
                    <a:pt x="5315" y="3426"/>
                  </a:cubicBezTo>
                  <a:lnTo>
                    <a:pt x="5315" y="3426"/>
                  </a:lnTo>
                  <a:cubicBezTo>
                    <a:pt x="5398" y="3472"/>
                    <a:pt x="5496" y="3487"/>
                    <a:pt x="5587" y="3487"/>
                  </a:cubicBezTo>
                  <a:cubicBezTo>
                    <a:pt x="5731" y="3487"/>
                    <a:pt x="5857" y="3450"/>
                    <a:pt x="5879" y="3443"/>
                  </a:cubicBezTo>
                  <a:cubicBezTo>
                    <a:pt x="5883" y="3441"/>
                    <a:pt x="5886" y="3439"/>
                    <a:pt x="5890" y="3437"/>
                  </a:cubicBezTo>
                  <a:cubicBezTo>
                    <a:pt x="5976" y="3406"/>
                    <a:pt x="6036" y="3334"/>
                    <a:pt x="6036" y="3249"/>
                  </a:cubicBezTo>
                  <a:cubicBezTo>
                    <a:pt x="6036" y="3137"/>
                    <a:pt x="5931" y="3045"/>
                    <a:pt x="5801" y="3045"/>
                  </a:cubicBezTo>
                  <a:cubicBezTo>
                    <a:pt x="5672" y="3045"/>
                    <a:pt x="5566" y="3137"/>
                    <a:pt x="5566" y="3249"/>
                  </a:cubicBezTo>
                  <a:cubicBezTo>
                    <a:pt x="5566" y="3267"/>
                    <a:pt x="5570" y="3286"/>
                    <a:pt x="5576" y="3302"/>
                  </a:cubicBezTo>
                  <a:cubicBezTo>
                    <a:pt x="5522" y="3302"/>
                    <a:pt x="5469" y="3293"/>
                    <a:pt x="5429" y="3271"/>
                  </a:cubicBezTo>
                  <a:cubicBezTo>
                    <a:pt x="5380" y="3244"/>
                    <a:pt x="5353" y="3193"/>
                    <a:pt x="5346" y="3119"/>
                  </a:cubicBezTo>
                  <a:cubicBezTo>
                    <a:pt x="5332" y="2953"/>
                    <a:pt x="5478" y="2719"/>
                    <a:pt x="5710" y="2539"/>
                  </a:cubicBezTo>
                  <a:cubicBezTo>
                    <a:pt x="5952" y="2352"/>
                    <a:pt x="6241" y="2251"/>
                    <a:pt x="6526" y="2251"/>
                  </a:cubicBezTo>
                  <a:close/>
                  <a:moveTo>
                    <a:pt x="3722" y="0"/>
                  </a:moveTo>
                  <a:cubicBezTo>
                    <a:pt x="3185" y="0"/>
                    <a:pt x="2803" y="332"/>
                    <a:pt x="2496" y="332"/>
                  </a:cubicBezTo>
                  <a:cubicBezTo>
                    <a:pt x="2230" y="332"/>
                    <a:pt x="1860" y="152"/>
                    <a:pt x="1617" y="152"/>
                  </a:cubicBezTo>
                  <a:cubicBezTo>
                    <a:pt x="1580" y="152"/>
                    <a:pt x="1546" y="156"/>
                    <a:pt x="1516" y="166"/>
                  </a:cubicBezTo>
                  <a:cubicBezTo>
                    <a:pt x="1287" y="240"/>
                    <a:pt x="1011" y="770"/>
                    <a:pt x="1011" y="770"/>
                  </a:cubicBezTo>
                  <a:cubicBezTo>
                    <a:pt x="1011" y="770"/>
                    <a:pt x="2282" y="1905"/>
                    <a:pt x="2282" y="2850"/>
                  </a:cubicBezTo>
                  <a:cubicBezTo>
                    <a:pt x="2282" y="2869"/>
                    <a:pt x="2280" y="2890"/>
                    <a:pt x="2278" y="2910"/>
                  </a:cubicBezTo>
                  <a:cubicBezTo>
                    <a:pt x="2215" y="2737"/>
                    <a:pt x="2077" y="2554"/>
                    <a:pt x="1881" y="2402"/>
                  </a:cubicBezTo>
                  <a:cubicBezTo>
                    <a:pt x="1600" y="2184"/>
                    <a:pt x="1261" y="2067"/>
                    <a:pt x="925" y="2067"/>
                  </a:cubicBezTo>
                  <a:cubicBezTo>
                    <a:pt x="850" y="2067"/>
                    <a:pt x="775" y="2073"/>
                    <a:pt x="701" y="2085"/>
                  </a:cubicBezTo>
                  <a:cubicBezTo>
                    <a:pt x="360" y="2139"/>
                    <a:pt x="102" y="2360"/>
                    <a:pt x="42" y="2648"/>
                  </a:cubicBezTo>
                  <a:cubicBezTo>
                    <a:pt x="0" y="2852"/>
                    <a:pt x="8" y="3381"/>
                    <a:pt x="1006" y="3899"/>
                  </a:cubicBezTo>
                  <a:cubicBezTo>
                    <a:pt x="1414" y="4112"/>
                    <a:pt x="1335" y="4421"/>
                    <a:pt x="1282" y="4545"/>
                  </a:cubicBezTo>
                  <a:cubicBezTo>
                    <a:pt x="1183" y="4774"/>
                    <a:pt x="943" y="4939"/>
                    <a:pt x="726" y="4939"/>
                  </a:cubicBezTo>
                  <a:cubicBezTo>
                    <a:pt x="706" y="4939"/>
                    <a:pt x="685" y="4938"/>
                    <a:pt x="665" y="4934"/>
                  </a:cubicBezTo>
                  <a:cubicBezTo>
                    <a:pt x="497" y="4909"/>
                    <a:pt x="391" y="4850"/>
                    <a:pt x="373" y="4773"/>
                  </a:cubicBezTo>
                  <a:cubicBezTo>
                    <a:pt x="358" y="4707"/>
                    <a:pt x="405" y="4631"/>
                    <a:pt x="488" y="4586"/>
                  </a:cubicBezTo>
                  <a:cubicBezTo>
                    <a:pt x="504" y="4578"/>
                    <a:pt x="530" y="4566"/>
                    <a:pt x="563" y="4558"/>
                  </a:cubicBezTo>
                  <a:lnTo>
                    <a:pt x="563" y="4558"/>
                  </a:lnTo>
                  <a:cubicBezTo>
                    <a:pt x="559" y="4572"/>
                    <a:pt x="557" y="4587"/>
                    <a:pt x="557" y="4602"/>
                  </a:cubicBezTo>
                  <a:cubicBezTo>
                    <a:pt x="557" y="4714"/>
                    <a:pt x="661" y="4806"/>
                    <a:pt x="791" y="4806"/>
                  </a:cubicBezTo>
                  <a:cubicBezTo>
                    <a:pt x="921" y="4806"/>
                    <a:pt x="1027" y="4714"/>
                    <a:pt x="1027" y="4602"/>
                  </a:cubicBezTo>
                  <a:cubicBezTo>
                    <a:pt x="1027" y="4562"/>
                    <a:pt x="1012" y="4525"/>
                    <a:pt x="988" y="4493"/>
                  </a:cubicBezTo>
                  <a:lnTo>
                    <a:pt x="987" y="4491"/>
                  </a:lnTo>
                  <a:cubicBezTo>
                    <a:pt x="953" y="4445"/>
                    <a:pt x="898" y="4412"/>
                    <a:pt x="833" y="4403"/>
                  </a:cubicBezTo>
                  <a:cubicBezTo>
                    <a:pt x="767" y="4378"/>
                    <a:pt x="698" y="4366"/>
                    <a:pt x="631" y="4366"/>
                  </a:cubicBezTo>
                  <a:cubicBezTo>
                    <a:pt x="542" y="4366"/>
                    <a:pt x="454" y="4388"/>
                    <a:pt x="374" y="4431"/>
                  </a:cubicBezTo>
                  <a:cubicBezTo>
                    <a:pt x="217" y="4517"/>
                    <a:pt x="134" y="4668"/>
                    <a:pt x="166" y="4808"/>
                  </a:cubicBezTo>
                  <a:cubicBezTo>
                    <a:pt x="186" y="4899"/>
                    <a:pt x="274" y="5061"/>
                    <a:pt x="627" y="5115"/>
                  </a:cubicBezTo>
                  <a:cubicBezTo>
                    <a:pt x="661" y="5121"/>
                    <a:pt x="695" y="5124"/>
                    <a:pt x="728" y="5124"/>
                  </a:cubicBezTo>
                  <a:cubicBezTo>
                    <a:pt x="827" y="5124"/>
                    <a:pt x="923" y="5101"/>
                    <a:pt x="1012" y="5064"/>
                  </a:cubicBezTo>
                  <a:lnTo>
                    <a:pt x="1012" y="5064"/>
                  </a:lnTo>
                  <a:cubicBezTo>
                    <a:pt x="688" y="5450"/>
                    <a:pt x="429" y="5719"/>
                    <a:pt x="429" y="5719"/>
                  </a:cubicBezTo>
                  <a:cubicBezTo>
                    <a:pt x="429" y="5719"/>
                    <a:pt x="547" y="10680"/>
                    <a:pt x="1753" y="11918"/>
                  </a:cubicBezTo>
                  <a:lnTo>
                    <a:pt x="812" y="13263"/>
                  </a:lnTo>
                  <a:lnTo>
                    <a:pt x="6632" y="13263"/>
                  </a:lnTo>
                  <a:lnTo>
                    <a:pt x="5691" y="11918"/>
                  </a:lnTo>
                  <a:cubicBezTo>
                    <a:pt x="6897" y="10680"/>
                    <a:pt x="7015" y="5719"/>
                    <a:pt x="7015" y="5719"/>
                  </a:cubicBezTo>
                  <a:cubicBezTo>
                    <a:pt x="7015" y="5719"/>
                    <a:pt x="6754" y="5448"/>
                    <a:pt x="6429" y="5060"/>
                  </a:cubicBezTo>
                  <a:lnTo>
                    <a:pt x="6429" y="5060"/>
                  </a:lnTo>
                  <a:cubicBezTo>
                    <a:pt x="6520" y="5100"/>
                    <a:pt x="6619" y="5124"/>
                    <a:pt x="6722" y="5124"/>
                  </a:cubicBezTo>
                  <a:cubicBezTo>
                    <a:pt x="6755" y="5124"/>
                    <a:pt x="6789" y="5121"/>
                    <a:pt x="6823" y="5115"/>
                  </a:cubicBezTo>
                  <a:cubicBezTo>
                    <a:pt x="7176" y="5061"/>
                    <a:pt x="7264" y="4899"/>
                    <a:pt x="7285" y="4808"/>
                  </a:cubicBezTo>
                  <a:cubicBezTo>
                    <a:pt x="7316" y="4668"/>
                    <a:pt x="7233" y="4517"/>
                    <a:pt x="7077" y="4431"/>
                  </a:cubicBezTo>
                  <a:cubicBezTo>
                    <a:pt x="6996" y="4388"/>
                    <a:pt x="6909" y="4366"/>
                    <a:pt x="6819" y="4366"/>
                  </a:cubicBezTo>
                  <a:cubicBezTo>
                    <a:pt x="6752" y="4366"/>
                    <a:pt x="6683" y="4378"/>
                    <a:pt x="6617" y="4403"/>
                  </a:cubicBezTo>
                  <a:cubicBezTo>
                    <a:pt x="6552" y="4412"/>
                    <a:pt x="6498" y="4445"/>
                    <a:pt x="6463" y="4491"/>
                  </a:cubicBezTo>
                  <a:cubicBezTo>
                    <a:pt x="6462" y="4492"/>
                    <a:pt x="6462" y="4492"/>
                    <a:pt x="6462" y="4493"/>
                  </a:cubicBezTo>
                  <a:cubicBezTo>
                    <a:pt x="6438" y="4525"/>
                    <a:pt x="6425" y="4562"/>
                    <a:pt x="6425" y="4602"/>
                  </a:cubicBezTo>
                  <a:cubicBezTo>
                    <a:pt x="6425" y="4714"/>
                    <a:pt x="6530" y="4806"/>
                    <a:pt x="6659" y="4806"/>
                  </a:cubicBezTo>
                  <a:cubicBezTo>
                    <a:pt x="6789" y="4806"/>
                    <a:pt x="6894" y="4714"/>
                    <a:pt x="6894" y="4602"/>
                  </a:cubicBezTo>
                  <a:cubicBezTo>
                    <a:pt x="6894" y="4587"/>
                    <a:pt x="6892" y="4572"/>
                    <a:pt x="6888" y="4558"/>
                  </a:cubicBezTo>
                  <a:lnTo>
                    <a:pt x="6888" y="4558"/>
                  </a:lnTo>
                  <a:cubicBezTo>
                    <a:pt x="6920" y="4565"/>
                    <a:pt x="6947" y="4576"/>
                    <a:pt x="6962" y="4586"/>
                  </a:cubicBezTo>
                  <a:cubicBezTo>
                    <a:pt x="7045" y="4631"/>
                    <a:pt x="7092" y="4707"/>
                    <a:pt x="7077" y="4772"/>
                  </a:cubicBezTo>
                  <a:cubicBezTo>
                    <a:pt x="7059" y="4850"/>
                    <a:pt x="6953" y="4909"/>
                    <a:pt x="6786" y="4934"/>
                  </a:cubicBezTo>
                  <a:cubicBezTo>
                    <a:pt x="6765" y="4938"/>
                    <a:pt x="6744" y="4939"/>
                    <a:pt x="6723" y="4939"/>
                  </a:cubicBezTo>
                  <a:cubicBezTo>
                    <a:pt x="6506" y="4939"/>
                    <a:pt x="6267" y="4774"/>
                    <a:pt x="6169" y="4545"/>
                  </a:cubicBezTo>
                  <a:cubicBezTo>
                    <a:pt x="6115" y="4421"/>
                    <a:pt x="6036" y="4111"/>
                    <a:pt x="6444" y="3899"/>
                  </a:cubicBezTo>
                  <a:cubicBezTo>
                    <a:pt x="7442" y="3381"/>
                    <a:pt x="7450" y="2852"/>
                    <a:pt x="7408" y="2648"/>
                  </a:cubicBezTo>
                  <a:cubicBezTo>
                    <a:pt x="7348" y="2360"/>
                    <a:pt x="7089" y="2139"/>
                    <a:pt x="6750" y="2085"/>
                  </a:cubicBezTo>
                  <a:cubicBezTo>
                    <a:pt x="6676" y="2073"/>
                    <a:pt x="6601" y="2067"/>
                    <a:pt x="6526" y="2067"/>
                  </a:cubicBezTo>
                  <a:cubicBezTo>
                    <a:pt x="6190" y="2067"/>
                    <a:pt x="5850" y="2184"/>
                    <a:pt x="5569" y="2402"/>
                  </a:cubicBezTo>
                  <a:cubicBezTo>
                    <a:pt x="5367" y="2559"/>
                    <a:pt x="5226" y="2748"/>
                    <a:pt x="5166" y="2926"/>
                  </a:cubicBezTo>
                  <a:cubicBezTo>
                    <a:pt x="5164" y="2900"/>
                    <a:pt x="5162" y="2874"/>
                    <a:pt x="5162" y="2850"/>
                  </a:cubicBezTo>
                  <a:cubicBezTo>
                    <a:pt x="5162" y="1905"/>
                    <a:pt x="6433" y="770"/>
                    <a:pt x="6433" y="770"/>
                  </a:cubicBezTo>
                  <a:cubicBezTo>
                    <a:pt x="6433" y="770"/>
                    <a:pt x="6157" y="240"/>
                    <a:pt x="5927" y="166"/>
                  </a:cubicBezTo>
                  <a:cubicBezTo>
                    <a:pt x="5897" y="156"/>
                    <a:pt x="5862" y="152"/>
                    <a:pt x="5825" y="152"/>
                  </a:cubicBezTo>
                  <a:cubicBezTo>
                    <a:pt x="5582" y="152"/>
                    <a:pt x="5213" y="332"/>
                    <a:pt x="4947" y="332"/>
                  </a:cubicBezTo>
                  <a:cubicBezTo>
                    <a:pt x="4640" y="332"/>
                    <a:pt x="4258" y="0"/>
                    <a:pt x="37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7887450" y="3882365"/>
              <a:ext cx="814396" cy="1261127"/>
            </a:xfrm>
            <a:custGeom>
              <a:avLst/>
              <a:gdLst/>
              <a:ahLst/>
              <a:cxnLst/>
              <a:rect l="l" t="t" r="r" b="b"/>
              <a:pathLst>
                <a:path w="9301" h="14403" extrusionOk="0">
                  <a:moveTo>
                    <a:pt x="1" y="0"/>
                  </a:moveTo>
                  <a:lnTo>
                    <a:pt x="1" y="14402"/>
                  </a:lnTo>
                  <a:lnTo>
                    <a:pt x="9301" y="14402"/>
                  </a:lnTo>
                  <a:lnTo>
                    <a:pt x="9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7887450" y="3882365"/>
              <a:ext cx="814396" cy="133792"/>
            </a:xfrm>
            <a:custGeom>
              <a:avLst/>
              <a:gdLst/>
              <a:ahLst/>
              <a:cxnLst/>
              <a:rect l="l" t="t" r="r" b="b"/>
              <a:pathLst>
                <a:path w="9301" h="1528" extrusionOk="0">
                  <a:moveTo>
                    <a:pt x="1" y="0"/>
                  </a:moveTo>
                  <a:lnTo>
                    <a:pt x="1" y="1528"/>
                  </a:lnTo>
                  <a:lnTo>
                    <a:pt x="9301" y="1528"/>
                  </a:lnTo>
                  <a:lnTo>
                    <a:pt x="9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1_1_1_1_1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5"/>
          <p:cNvSpPr/>
          <p:nvPr/>
        </p:nvSpPr>
        <p:spPr>
          <a:xfrm rot="5399971" flipH="1">
            <a:off x="7346923" y="3330020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5"/>
          <p:cNvSpPr/>
          <p:nvPr/>
        </p:nvSpPr>
        <p:spPr>
          <a:xfrm rot="5400000">
            <a:off x="-654874" y="654875"/>
            <a:ext cx="2055854" cy="746093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25"/>
          <p:cNvGrpSpPr/>
          <p:nvPr/>
        </p:nvGrpSpPr>
        <p:grpSpPr>
          <a:xfrm>
            <a:off x="6234740" y="4311248"/>
            <a:ext cx="2449161" cy="832175"/>
            <a:chOff x="77540" y="2735123"/>
            <a:chExt cx="4016994" cy="1364893"/>
          </a:xfrm>
        </p:grpSpPr>
        <p:sp>
          <p:nvSpPr>
            <p:cNvPr id="295" name="Google Shape;295;p25"/>
            <p:cNvSpPr/>
            <p:nvPr/>
          </p:nvSpPr>
          <p:spPr>
            <a:xfrm>
              <a:off x="325899" y="2860642"/>
              <a:ext cx="3519534" cy="551503"/>
            </a:xfrm>
            <a:custGeom>
              <a:avLst/>
              <a:gdLst/>
              <a:ahLst/>
              <a:cxnLst/>
              <a:rect l="l" t="t" r="r" b="b"/>
              <a:pathLst>
                <a:path w="26274" h="4117" extrusionOk="0">
                  <a:moveTo>
                    <a:pt x="26156" y="1"/>
                  </a:moveTo>
                  <a:cubicBezTo>
                    <a:pt x="26109" y="41"/>
                    <a:pt x="21408" y="3933"/>
                    <a:pt x="12999" y="3933"/>
                  </a:cubicBezTo>
                  <a:cubicBezTo>
                    <a:pt x="4592" y="3933"/>
                    <a:pt x="166" y="42"/>
                    <a:pt x="122" y="3"/>
                  </a:cubicBezTo>
                  <a:lnTo>
                    <a:pt x="1" y="139"/>
                  </a:lnTo>
                  <a:cubicBezTo>
                    <a:pt x="12" y="149"/>
                    <a:pt x="1134" y="1148"/>
                    <a:pt x="3289" y="2131"/>
                  </a:cubicBezTo>
                  <a:cubicBezTo>
                    <a:pt x="5273" y="3037"/>
                    <a:pt x="8569" y="4116"/>
                    <a:pt x="12999" y="4116"/>
                  </a:cubicBezTo>
                  <a:cubicBezTo>
                    <a:pt x="21478" y="4116"/>
                    <a:pt x="26226" y="181"/>
                    <a:pt x="26274" y="141"/>
                  </a:cubicBezTo>
                  <a:lnTo>
                    <a:pt x="26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273655" y="2735123"/>
              <a:ext cx="120426" cy="155525"/>
            </a:xfrm>
            <a:custGeom>
              <a:avLst/>
              <a:gdLst/>
              <a:ahLst/>
              <a:cxnLst/>
              <a:rect l="l" t="t" r="r" b="b"/>
              <a:pathLst>
                <a:path w="899" h="1161" extrusionOk="0">
                  <a:moveTo>
                    <a:pt x="446" y="1"/>
                  </a:moveTo>
                  <a:lnTo>
                    <a:pt x="446" y="2"/>
                  </a:lnTo>
                  <a:cubicBezTo>
                    <a:pt x="397" y="3"/>
                    <a:pt x="0" y="23"/>
                    <a:pt x="0" y="353"/>
                  </a:cubicBezTo>
                  <a:cubicBezTo>
                    <a:pt x="0" y="704"/>
                    <a:pt x="230" y="855"/>
                    <a:pt x="230" y="855"/>
                  </a:cubicBezTo>
                  <a:cubicBezTo>
                    <a:pt x="30" y="1016"/>
                    <a:pt x="230" y="1161"/>
                    <a:pt x="230" y="1161"/>
                  </a:cubicBezTo>
                  <a:lnTo>
                    <a:pt x="673" y="1161"/>
                  </a:lnTo>
                  <a:cubicBezTo>
                    <a:pt x="673" y="1161"/>
                    <a:pt x="873" y="1016"/>
                    <a:pt x="673" y="855"/>
                  </a:cubicBezTo>
                  <a:lnTo>
                    <a:pt x="667" y="855"/>
                  </a:lnTo>
                  <a:cubicBezTo>
                    <a:pt x="667" y="855"/>
                    <a:pt x="899" y="704"/>
                    <a:pt x="899" y="353"/>
                  </a:cubicBezTo>
                  <a:cubicBezTo>
                    <a:pt x="899" y="23"/>
                    <a:pt x="501" y="3"/>
                    <a:pt x="452" y="2"/>
                  </a:cubicBezTo>
                  <a:lnTo>
                    <a:pt x="4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77540" y="2890514"/>
              <a:ext cx="513182" cy="1209502"/>
            </a:xfrm>
            <a:custGeom>
              <a:avLst/>
              <a:gdLst/>
              <a:ahLst/>
              <a:cxnLst/>
              <a:rect l="l" t="t" r="r" b="b"/>
              <a:pathLst>
                <a:path w="3831" h="9029" extrusionOk="0">
                  <a:moveTo>
                    <a:pt x="1694" y="1"/>
                  </a:moveTo>
                  <a:lnTo>
                    <a:pt x="1694" y="8663"/>
                  </a:lnTo>
                  <a:lnTo>
                    <a:pt x="366" y="8663"/>
                  </a:lnTo>
                  <a:cubicBezTo>
                    <a:pt x="164" y="8663"/>
                    <a:pt x="1" y="8827"/>
                    <a:pt x="1" y="9028"/>
                  </a:cubicBezTo>
                  <a:lnTo>
                    <a:pt x="3830" y="9028"/>
                  </a:lnTo>
                  <a:cubicBezTo>
                    <a:pt x="3830" y="8827"/>
                    <a:pt x="3667" y="8663"/>
                    <a:pt x="3466" y="8663"/>
                  </a:cubicBezTo>
                  <a:lnTo>
                    <a:pt x="2137" y="8663"/>
                  </a:lnTo>
                  <a:lnTo>
                    <a:pt x="2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3777333" y="2735123"/>
              <a:ext cx="120560" cy="155525"/>
            </a:xfrm>
            <a:custGeom>
              <a:avLst/>
              <a:gdLst/>
              <a:ahLst/>
              <a:cxnLst/>
              <a:rect l="l" t="t" r="r" b="b"/>
              <a:pathLst>
                <a:path w="900" h="1161" extrusionOk="0">
                  <a:moveTo>
                    <a:pt x="447" y="1"/>
                  </a:moveTo>
                  <a:lnTo>
                    <a:pt x="447" y="2"/>
                  </a:lnTo>
                  <a:cubicBezTo>
                    <a:pt x="399" y="3"/>
                    <a:pt x="1" y="23"/>
                    <a:pt x="1" y="353"/>
                  </a:cubicBezTo>
                  <a:cubicBezTo>
                    <a:pt x="1" y="704"/>
                    <a:pt x="231" y="855"/>
                    <a:pt x="231" y="855"/>
                  </a:cubicBezTo>
                  <a:cubicBezTo>
                    <a:pt x="30" y="1016"/>
                    <a:pt x="231" y="1161"/>
                    <a:pt x="231" y="1161"/>
                  </a:cubicBezTo>
                  <a:lnTo>
                    <a:pt x="673" y="1161"/>
                  </a:lnTo>
                  <a:cubicBezTo>
                    <a:pt x="673" y="1161"/>
                    <a:pt x="875" y="1016"/>
                    <a:pt x="673" y="855"/>
                  </a:cubicBezTo>
                  <a:lnTo>
                    <a:pt x="668" y="855"/>
                  </a:lnTo>
                  <a:cubicBezTo>
                    <a:pt x="668" y="855"/>
                    <a:pt x="899" y="704"/>
                    <a:pt x="899" y="353"/>
                  </a:cubicBezTo>
                  <a:cubicBezTo>
                    <a:pt x="899" y="23"/>
                    <a:pt x="501" y="3"/>
                    <a:pt x="452" y="2"/>
                  </a:cubicBezTo>
                  <a:lnTo>
                    <a:pt x="4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3581352" y="2890514"/>
              <a:ext cx="513182" cy="1209502"/>
            </a:xfrm>
            <a:custGeom>
              <a:avLst/>
              <a:gdLst/>
              <a:ahLst/>
              <a:cxnLst/>
              <a:rect l="l" t="t" r="r" b="b"/>
              <a:pathLst>
                <a:path w="3831" h="9029" extrusionOk="0">
                  <a:moveTo>
                    <a:pt x="1694" y="1"/>
                  </a:moveTo>
                  <a:lnTo>
                    <a:pt x="1694" y="8663"/>
                  </a:lnTo>
                  <a:lnTo>
                    <a:pt x="365" y="8663"/>
                  </a:lnTo>
                  <a:cubicBezTo>
                    <a:pt x="164" y="8663"/>
                    <a:pt x="0" y="8827"/>
                    <a:pt x="0" y="9028"/>
                  </a:cubicBezTo>
                  <a:lnTo>
                    <a:pt x="3831" y="9028"/>
                  </a:lnTo>
                  <a:cubicBezTo>
                    <a:pt x="3831" y="8827"/>
                    <a:pt x="3667" y="8663"/>
                    <a:pt x="3466" y="8663"/>
                  </a:cubicBezTo>
                  <a:lnTo>
                    <a:pt x="2136" y="8663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1_1_1_1_1_1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6"/>
          <p:cNvSpPr/>
          <p:nvPr/>
        </p:nvSpPr>
        <p:spPr>
          <a:xfrm rot="-29" flipH="1">
            <a:off x="6119548" y="20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6"/>
          <p:cNvSpPr/>
          <p:nvPr/>
        </p:nvSpPr>
        <p:spPr>
          <a:xfrm>
            <a:off x="1" y="4410675"/>
            <a:ext cx="2055854" cy="746093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>
            <a:spLocks noGrp="1"/>
          </p:cNvSpPr>
          <p:nvPr>
            <p:ph type="subTitle" idx="1"/>
          </p:nvPr>
        </p:nvSpPr>
        <p:spPr>
          <a:xfrm>
            <a:off x="713225" y="1520800"/>
            <a:ext cx="4657500" cy="24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06" name="Google Shape;30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>
            <a:spLocks noGrp="1"/>
          </p:cNvSpPr>
          <p:nvPr>
            <p:ph type="title"/>
          </p:nvPr>
        </p:nvSpPr>
        <p:spPr>
          <a:xfrm>
            <a:off x="1782075" y="540000"/>
            <a:ext cx="55797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8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8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</a:t>
            </a:r>
            <a:r>
              <a:rPr lang="it" sz="12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This presentation template was created by </a:t>
            </a:r>
            <a:r>
              <a:rPr lang="it" sz="1200" b="1" i="0" u="sng" strike="noStrike" cap="none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  <a:hlinkClick r:id="rId2"/>
              </a:rPr>
              <a:t>Slidesgo</a:t>
            </a:r>
            <a:r>
              <a:rPr lang="it" sz="12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includes icons by </a:t>
            </a:r>
            <a:r>
              <a:rPr lang="it" sz="1200" b="1" i="0" u="sng" strike="noStrike" cap="none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  <a:hlinkClick r:id="rId3"/>
              </a:rPr>
              <a:t>Flaticon</a:t>
            </a:r>
            <a:r>
              <a:rPr lang="it" sz="12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it" sz="1200" b="1" i="0" u="sng" strike="noStrike" cap="none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  <a:hlinkClick r:id="rId4"/>
              </a:rPr>
              <a:t>Freepik</a:t>
            </a:r>
            <a:r>
              <a:rPr lang="it" sz="1200" b="0" i="0" u="sng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200" b="1" i="0" u="sng" strike="noStrike" cap="none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1" name="Google Shape;311;p28"/>
          <p:cNvSpPr/>
          <p:nvPr/>
        </p:nvSpPr>
        <p:spPr>
          <a:xfrm rot="-5399971">
            <a:off x="-1210952" y="3081420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8"/>
          <p:cNvSpPr/>
          <p:nvPr/>
        </p:nvSpPr>
        <p:spPr>
          <a:xfrm rot="10800000">
            <a:off x="6571214" y="7"/>
            <a:ext cx="2572785" cy="933693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1_1_1_1_1_1_1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11_1_1_1_1_1_1_1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subTitle" idx="1"/>
          </p:nvPr>
        </p:nvSpPr>
        <p:spPr>
          <a:xfrm>
            <a:off x="1953001" y="2068375"/>
            <a:ext cx="230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subTitle" idx="2"/>
          </p:nvPr>
        </p:nvSpPr>
        <p:spPr>
          <a:xfrm>
            <a:off x="1953001" y="3878030"/>
            <a:ext cx="230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subTitle" idx="3"/>
          </p:nvPr>
        </p:nvSpPr>
        <p:spPr>
          <a:xfrm>
            <a:off x="5908900" y="3878000"/>
            <a:ext cx="230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ubTitle" idx="4"/>
          </p:nvPr>
        </p:nvSpPr>
        <p:spPr>
          <a:xfrm>
            <a:off x="5908900" y="2068375"/>
            <a:ext cx="230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 idx="5"/>
          </p:nvPr>
        </p:nvSpPr>
        <p:spPr>
          <a:xfrm>
            <a:off x="995975" y="1405225"/>
            <a:ext cx="880200" cy="81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7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title" idx="6"/>
          </p:nvPr>
        </p:nvSpPr>
        <p:spPr>
          <a:xfrm>
            <a:off x="4952500" y="3210175"/>
            <a:ext cx="880200" cy="81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7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title" idx="7"/>
          </p:nvPr>
        </p:nvSpPr>
        <p:spPr>
          <a:xfrm>
            <a:off x="995975" y="3210175"/>
            <a:ext cx="880200" cy="81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7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title" idx="8"/>
          </p:nvPr>
        </p:nvSpPr>
        <p:spPr>
          <a:xfrm>
            <a:off x="4952550" y="1405075"/>
            <a:ext cx="880200" cy="81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7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subTitle" idx="9"/>
          </p:nvPr>
        </p:nvSpPr>
        <p:spPr>
          <a:xfrm>
            <a:off x="1953001" y="1405075"/>
            <a:ext cx="23097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58" name="Google Shape;58;p4"/>
          <p:cNvSpPr txBox="1">
            <a:spLocks noGrp="1"/>
          </p:cNvSpPr>
          <p:nvPr>
            <p:ph type="subTitle" idx="13"/>
          </p:nvPr>
        </p:nvSpPr>
        <p:spPr>
          <a:xfrm>
            <a:off x="1953001" y="3214751"/>
            <a:ext cx="23097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subTitle" idx="14"/>
          </p:nvPr>
        </p:nvSpPr>
        <p:spPr>
          <a:xfrm>
            <a:off x="5908901" y="3214709"/>
            <a:ext cx="23097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subTitle" idx="15"/>
          </p:nvPr>
        </p:nvSpPr>
        <p:spPr>
          <a:xfrm>
            <a:off x="5908901" y="1405075"/>
            <a:ext cx="23097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61" name="Google Shape;61;p4"/>
          <p:cNvSpPr/>
          <p:nvPr/>
        </p:nvSpPr>
        <p:spPr>
          <a:xfrm rot="10800000" flipH="1">
            <a:off x="0" y="0"/>
            <a:ext cx="1999526" cy="725650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4"/>
          <p:cNvSpPr/>
          <p:nvPr/>
        </p:nvSpPr>
        <p:spPr>
          <a:xfrm rot="10800000">
            <a:off x="6086650" y="4540974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4"/>
          <p:cNvGrpSpPr/>
          <p:nvPr/>
        </p:nvGrpSpPr>
        <p:grpSpPr>
          <a:xfrm>
            <a:off x="0" y="2782153"/>
            <a:ext cx="720035" cy="2361623"/>
            <a:chOff x="0" y="2469288"/>
            <a:chExt cx="815349" cy="2674242"/>
          </a:xfrm>
        </p:grpSpPr>
        <p:sp>
          <p:nvSpPr>
            <p:cNvPr id="64" name="Google Shape;64;p4"/>
            <p:cNvSpPr/>
            <p:nvPr/>
          </p:nvSpPr>
          <p:spPr>
            <a:xfrm>
              <a:off x="10081" y="2469288"/>
              <a:ext cx="795187" cy="1419168"/>
            </a:xfrm>
            <a:custGeom>
              <a:avLst/>
              <a:gdLst/>
              <a:ahLst/>
              <a:cxnLst/>
              <a:rect l="l" t="t" r="r" b="b"/>
              <a:pathLst>
                <a:path w="9071" h="16189" extrusionOk="0">
                  <a:moveTo>
                    <a:pt x="2539" y="0"/>
                  </a:moveTo>
                  <a:lnTo>
                    <a:pt x="2539" y="356"/>
                  </a:lnTo>
                  <a:cubicBezTo>
                    <a:pt x="2539" y="356"/>
                    <a:pt x="3782" y="787"/>
                    <a:pt x="3782" y="2867"/>
                  </a:cubicBezTo>
                  <a:cubicBezTo>
                    <a:pt x="3782" y="4948"/>
                    <a:pt x="1" y="8602"/>
                    <a:pt x="1" y="11165"/>
                  </a:cubicBezTo>
                  <a:cubicBezTo>
                    <a:pt x="1" y="13727"/>
                    <a:pt x="2311" y="15326"/>
                    <a:pt x="2311" y="15326"/>
                  </a:cubicBezTo>
                  <a:lnTo>
                    <a:pt x="2006" y="16188"/>
                  </a:lnTo>
                  <a:lnTo>
                    <a:pt x="7066" y="16188"/>
                  </a:lnTo>
                  <a:lnTo>
                    <a:pt x="6762" y="15326"/>
                  </a:lnTo>
                  <a:cubicBezTo>
                    <a:pt x="6762" y="15326"/>
                    <a:pt x="9071" y="13727"/>
                    <a:pt x="9071" y="11165"/>
                  </a:cubicBezTo>
                  <a:cubicBezTo>
                    <a:pt x="9071" y="8602"/>
                    <a:pt x="5290" y="4948"/>
                    <a:pt x="5290" y="2867"/>
                  </a:cubicBezTo>
                  <a:cubicBezTo>
                    <a:pt x="5290" y="787"/>
                    <a:pt x="6533" y="356"/>
                    <a:pt x="6533" y="356"/>
                  </a:cubicBezTo>
                  <a:lnTo>
                    <a:pt x="65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0" y="3880927"/>
              <a:ext cx="815349" cy="1262603"/>
            </a:xfrm>
            <a:custGeom>
              <a:avLst/>
              <a:gdLst/>
              <a:ahLst/>
              <a:cxnLst/>
              <a:rect l="l" t="t" r="r" b="b"/>
              <a:pathLst>
                <a:path w="9301" h="14403" extrusionOk="0">
                  <a:moveTo>
                    <a:pt x="1" y="0"/>
                  </a:moveTo>
                  <a:lnTo>
                    <a:pt x="1" y="14402"/>
                  </a:lnTo>
                  <a:lnTo>
                    <a:pt x="9301" y="14402"/>
                  </a:lnTo>
                  <a:lnTo>
                    <a:pt x="9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0" y="3880927"/>
              <a:ext cx="815349" cy="133948"/>
            </a:xfrm>
            <a:custGeom>
              <a:avLst/>
              <a:gdLst/>
              <a:ahLst/>
              <a:cxnLst/>
              <a:rect l="l" t="t" r="r" b="b"/>
              <a:pathLst>
                <a:path w="9301" h="1528" extrusionOk="0">
                  <a:moveTo>
                    <a:pt x="1" y="0"/>
                  </a:moveTo>
                  <a:lnTo>
                    <a:pt x="1" y="1528"/>
                  </a:lnTo>
                  <a:lnTo>
                    <a:pt x="9301" y="1528"/>
                  </a:lnTo>
                  <a:lnTo>
                    <a:pt x="9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1"/>
          <p:cNvSpPr txBox="1">
            <a:spLocks noGrp="1"/>
          </p:cNvSpPr>
          <p:nvPr>
            <p:ph type="body" idx="1"/>
          </p:nvPr>
        </p:nvSpPr>
        <p:spPr>
          <a:xfrm>
            <a:off x="720000" y="1278025"/>
            <a:ext cx="7704000" cy="3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/>
          <p:nvPr/>
        </p:nvSpPr>
        <p:spPr>
          <a:xfrm rot="-29" flipH="1">
            <a:off x="5605873" y="20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-12" y="4209812"/>
            <a:ext cx="2572785" cy="933693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33"/>
          <p:cNvGrpSpPr/>
          <p:nvPr/>
        </p:nvGrpSpPr>
        <p:grpSpPr>
          <a:xfrm>
            <a:off x="573634" y="-49"/>
            <a:ext cx="1638268" cy="723499"/>
            <a:chOff x="6397906" y="1518650"/>
            <a:chExt cx="1816262" cy="802106"/>
          </a:xfrm>
        </p:grpSpPr>
        <p:sp>
          <p:nvSpPr>
            <p:cNvPr id="325" name="Google Shape;325;p33"/>
            <p:cNvSpPr/>
            <p:nvPr/>
          </p:nvSpPr>
          <p:spPr>
            <a:xfrm>
              <a:off x="6397906" y="1535176"/>
              <a:ext cx="646873" cy="785580"/>
            </a:xfrm>
            <a:custGeom>
              <a:avLst/>
              <a:gdLst/>
              <a:ahLst/>
              <a:cxnLst/>
              <a:rect l="l" t="t" r="r" b="b"/>
              <a:pathLst>
                <a:path w="9108" h="11061" extrusionOk="0">
                  <a:moveTo>
                    <a:pt x="4585" y="1"/>
                  </a:moveTo>
                  <a:cubicBezTo>
                    <a:pt x="4585" y="1"/>
                    <a:pt x="24" y="3989"/>
                    <a:pt x="13" y="6497"/>
                  </a:cubicBezTo>
                  <a:cubicBezTo>
                    <a:pt x="1" y="9004"/>
                    <a:pt x="2023" y="11048"/>
                    <a:pt x="4532" y="11060"/>
                  </a:cubicBezTo>
                  <a:cubicBezTo>
                    <a:pt x="4539" y="11060"/>
                    <a:pt x="4546" y="11060"/>
                    <a:pt x="4553" y="11060"/>
                  </a:cubicBezTo>
                  <a:cubicBezTo>
                    <a:pt x="7051" y="11060"/>
                    <a:pt x="9082" y="9042"/>
                    <a:pt x="9095" y="6540"/>
                  </a:cubicBezTo>
                  <a:cubicBezTo>
                    <a:pt x="9107" y="4032"/>
                    <a:pt x="4585" y="1"/>
                    <a:pt x="4585" y="1"/>
                  </a:cubicBezTo>
                  <a:close/>
                </a:path>
              </a:pathLst>
            </a:custGeom>
            <a:solidFill>
              <a:srgbClr val="FFFFFF">
                <a:alpha val="5058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6644100" y="1518650"/>
              <a:ext cx="154479" cy="32226"/>
            </a:xfrm>
            <a:custGeom>
              <a:avLst/>
              <a:gdLst/>
              <a:ahLst/>
              <a:cxnLst/>
              <a:rect l="l" t="t" r="r" b="b"/>
              <a:pathLst>
                <a:path w="2405" h="592" extrusionOk="0">
                  <a:moveTo>
                    <a:pt x="591" y="0"/>
                  </a:moveTo>
                  <a:cubicBezTo>
                    <a:pt x="264" y="0"/>
                    <a:pt x="0" y="264"/>
                    <a:pt x="0" y="591"/>
                  </a:cubicBezTo>
                  <a:lnTo>
                    <a:pt x="2405" y="591"/>
                  </a:lnTo>
                  <a:cubicBezTo>
                    <a:pt x="2405" y="264"/>
                    <a:pt x="2139" y="0"/>
                    <a:pt x="1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6982636" y="1535176"/>
              <a:ext cx="646873" cy="785580"/>
            </a:xfrm>
            <a:custGeom>
              <a:avLst/>
              <a:gdLst/>
              <a:ahLst/>
              <a:cxnLst/>
              <a:rect l="l" t="t" r="r" b="b"/>
              <a:pathLst>
                <a:path w="9108" h="11061" extrusionOk="0">
                  <a:moveTo>
                    <a:pt x="4586" y="1"/>
                  </a:moveTo>
                  <a:cubicBezTo>
                    <a:pt x="4586" y="1"/>
                    <a:pt x="25" y="3989"/>
                    <a:pt x="13" y="6497"/>
                  </a:cubicBezTo>
                  <a:cubicBezTo>
                    <a:pt x="1" y="9004"/>
                    <a:pt x="2024" y="11048"/>
                    <a:pt x="4532" y="11060"/>
                  </a:cubicBezTo>
                  <a:cubicBezTo>
                    <a:pt x="4539" y="11060"/>
                    <a:pt x="4546" y="11060"/>
                    <a:pt x="4553" y="11060"/>
                  </a:cubicBezTo>
                  <a:cubicBezTo>
                    <a:pt x="7052" y="11060"/>
                    <a:pt x="9083" y="9042"/>
                    <a:pt x="9095" y="6540"/>
                  </a:cubicBezTo>
                  <a:cubicBezTo>
                    <a:pt x="9108" y="4032"/>
                    <a:pt x="4586" y="1"/>
                    <a:pt x="4586" y="1"/>
                  </a:cubicBezTo>
                  <a:close/>
                </a:path>
              </a:pathLst>
            </a:custGeom>
            <a:solidFill>
              <a:srgbClr val="FFFFFF">
                <a:alpha val="5058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7228800" y="1518650"/>
              <a:ext cx="154543" cy="32226"/>
            </a:xfrm>
            <a:custGeom>
              <a:avLst/>
              <a:gdLst/>
              <a:ahLst/>
              <a:cxnLst/>
              <a:rect l="l" t="t" r="r" b="b"/>
              <a:pathLst>
                <a:path w="2406" h="592" extrusionOk="0">
                  <a:moveTo>
                    <a:pt x="593" y="0"/>
                  </a:moveTo>
                  <a:cubicBezTo>
                    <a:pt x="266" y="0"/>
                    <a:pt x="1" y="264"/>
                    <a:pt x="1" y="591"/>
                  </a:cubicBezTo>
                  <a:lnTo>
                    <a:pt x="2406" y="591"/>
                  </a:lnTo>
                  <a:cubicBezTo>
                    <a:pt x="2406" y="264"/>
                    <a:pt x="2141" y="0"/>
                    <a:pt x="1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7567366" y="1535176"/>
              <a:ext cx="646802" cy="785580"/>
            </a:xfrm>
            <a:custGeom>
              <a:avLst/>
              <a:gdLst/>
              <a:ahLst/>
              <a:cxnLst/>
              <a:rect l="l" t="t" r="r" b="b"/>
              <a:pathLst>
                <a:path w="9107" h="11061" extrusionOk="0">
                  <a:moveTo>
                    <a:pt x="4585" y="1"/>
                  </a:moveTo>
                  <a:cubicBezTo>
                    <a:pt x="4585" y="1"/>
                    <a:pt x="25" y="3989"/>
                    <a:pt x="13" y="6497"/>
                  </a:cubicBezTo>
                  <a:cubicBezTo>
                    <a:pt x="0" y="9004"/>
                    <a:pt x="2024" y="11048"/>
                    <a:pt x="4533" y="11060"/>
                  </a:cubicBezTo>
                  <a:cubicBezTo>
                    <a:pt x="4540" y="11060"/>
                    <a:pt x="4547" y="11060"/>
                    <a:pt x="4554" y="11060"/>
                  </a:cubicBezTo>
                  <a:cubicBezTo>
                    <a:pt x="7052" y="11060"/>
                    <a:pt x="9083" y="9042"/>
                    <a:pt x="9096" y="6540"/>
                  </a:cubicBezTo>
                  <a:cubicBezTo>
                    <a:pt x="9107" y="4032"/>
                    <a:pt x="4585" y="1"/>
                    <a:pt x="4585" y="1"/>
                  </a:cubicBezTo>
                  <a:close/>
                </a:path>
              </a:pathLst>
            </a:custGeom>
            <a:solidFill>
              <a:srgbClr val="FFFFFF">
                <a:alpha val="5058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7813559" y="1518650"/>
              <a:ext cx="154543" cy="32226"/>
            </a:xfrm>
            <a:custGeom>
              <a:avLst/>
              <a:gdLst/>
              <a:ahLst/>
              <a:cxnLst/>
              <a:rect l="l" t="t" r="r" b="b"/>
              <a:pathLst>
                <a:path w="2406" h="592" extrusionOk="0">
                  <a:moveTo>
                    <a:pt x="593" y="0"/>
                  </a:moveTo>
                  <a:cubicBezTo>
                    <a:pt x="266" y="0"/>
                    <a:pt x="1" y="264"/>
                    <a:pt x="1" y="591"/>
                  </a:cubicBezTo>
                  <a:lnTo>
                    <a:pt x="2405" y="591"/>
                  </a:lnTo>
                  <a:cubicBezTo>
                    <a:pt x="2405" y="264"/>
                    <a:pt x="2141" y="0"/>
                    <a:pt x="1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p33"/>
          <p:cNvGrpSpPr/>
          <p:nvPr/>
        </p:nvGrpSpPr>
        <p:grpSpPr>
          <a:xfrm>
            <a:off x="7726598" y="723526"/>
            <a:ext cx="1224628" cy="1093105"/>
            <a:chOff x="7736618" y="9"/>
            <a:chExt cx="1308084" cy="1167598"/>
          </a:xfrm>
        </p:grpSpPr>
        <p:sp>
          <p:nvSpPr>
            <p:cNvPr id="332" name="Google Shape;332;p33"/>
            <p:cNvSpPr/>
            <p:nvPr/>
          </p:nvSpPr>
          <p:spPr>
            <a:xfrm>
              <a:off x="7736618" y="259343"/>
              <a:ext cx="1308084" cy="908264"/>
            </a:xfrm>
            <a:custGeom>
              <a:avLst/>
              <a:gdLst/>
              <a:ahLst/>
              <a:cxnLst/>
              <a:rect l="l" t="t" r="r" b="b"/>
              <a:pathLst>
                <a:path w="15354" h="10661" extrusionOk="0">
                  <a:moveTo>
                    <a:pt x="0" y="0"/>
                  </a:moveTo>
                  <a:lnTo>
                    <a:pt x="0" y="10661"/>
                  </a:lnTo>
                  <a:lnTo>
                    <a:pt x="15353" y="10661"/>
                  </a:lnTo>
                  <a:lnTo>
                    <a:pt x="153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7813293" y="336018"/>
              <a:ext cx="1154818" cy="754998"/>
            </a:xfrm>
            <a:custGeom>
              <a:avLst/>
              <a:gdLst/>
              <a:ahLst/>
              <a:cxnLst/>
              <a:rect l="l" t="t" r="r" b="b"/>
              <a:pathLst>
                <a:path w="13555" h="8862" extrusionOk="0">
                  <a:moveTo>
                    <a:pt x="0" y="0"/>
                  </a:moveTo>
                  <a:lnTo>
                    <a:pt x="0" y="8862"/>
                  </a:lnTo>
                  <a:lnTo>
                    <a:pt x="13555" y="8862"/>
                  </a:lnTo>
                  <a:lnTo>
                    <a:pt x="135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7895676" y="418400"/>
              <a:ext cx="989881" cy="590146"/>
            </a:xfrm>
            <a:custGeom>
              <a:avLst/>
              <a:gdLst/>
              <a:ahLst/>
              <a:cxnLst/>
              <a:rect l="l" t="t" r="r" b="b"/>
              <a:pathLst>
                <a:path w="11619" h="6927" extrusionOk="0">
                  <a:moveTo>
                    <a:pt x="1" y="1"/>
                  </a:moveTo>
                  <a:lnTo>
                    <a:pt x="1" y="6926"/>
                  </a:lnTo>
                  <a:lnTo>
                    <a:pt x="11619" y="6926"/>
                  </a:lnTo>
                  <a:lnTo>
                    <a:pt x="116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8119323" y="9"/>
              <a:ext cx="542761" cy="259338"/>
            </a:xfrm>
            <a:custGeom>
              <a:avLst/>
              <a:gdLst/>
              <a:ahLst/>
              <a:cxnLst/>
              <a:rect l="l" t="t" r="r" b="b"/>
              <a:pathLst>
                <a:path w="10186" h="4867" extrusionOk="0">
                  <a:moveTo>
                    <a:pt x="5171" y="1"/>
                  </a:moveTo>
                  <a:cubicBezTo>
                    <a:pt x="4999" y="1"/>
                    <a:pt x="4859" y="139"/>
                    <a:pt x="4858" y="311"/>
                  </a:cubicBezTo>
                  <a:cubicBezTo>
                    <a:pt x="2560" y="1177"/>
                    <a:pt x="139" y="4558"/>
                    <a:pt x="33" y="4709"/>
                  </a:cubicBezTo>
                  <a:cubicBezTo>
                    <a:pt x="0" y="4754"/>
                    <a:pt x="11" y="4817"/>
                    <a:pt x="57" y="4848"/>
                  </a:cubicBezTo>
                  <a:cubicBezTo>
                    <a:pt x="74" y="4861"/>
                    <a:pt x="95" y="4867"/>
                    <a:pt x="114" y="4867"/>
                  </a:cubicBezTo>
                  <a:cubicBezTo>
                    <a:pt x="146" y="4867"/>
                    <a:pt x="177" y="4853"/>
                    <a:pt x="197" y="4825"/>
                  </a:cubicBezTo>
                  <a:cubicBezTo>
                    <a:pt x="222" y="4789"/>
                    <a:pt x="2680" y="1355"/>
                    <a:pt x="4922" y="503"/>
                  </a:cubicBezTo>
                  <a:cubicBezTo>
                    <a:pt x="4979" y="578"/>
                    <a:pt x="5069" y="627"/>
                    <a:pt x="5171" y="627"/>
                  </a:cubicBezTo>
                  <a:cubicBezTo>
                    <a:pt x="5258" y="627"/>
                    <a:pt x="5338" y="592"/>
                    <a:pt x="5394" y="534"/>
                  </a:cubicBezTo>
                  <a:cubicBezTo>
                    <a:pt x="6024" y="872"/>
                    <a:pt x="7746" y="1968"/>
                    <a:pt x="9992" y="4806"/>
                  </a:cubicBezTo>
                  <a:cubicBezTo>
                    <a:pt x="10012" y="4832"/>
                    <a:pt x="10042" y="4845"/>
                    <a:pt x="10072" y="4845"/>
                  </a:cubicBezTo>
                  <a:cubicBezTo>
                    <a:pt x="10094" y="4845"/>
                    <a:pt x="10116" y="4838"/>
                    <a:pt x="10134" y="4823"/>
                  </a:cubicBezTo>
                  <a:cubicBezTo>
                    <a:pt x="10177" y="4789"/>
                    <a:pt x="10186" y="4725"/>
                    <a:pt x="10151" y="4682"/>
                  </a:cubicBezTo>
                  <a:cubicBezTo>
                    <a:pt x="7859" y="1786"/>
                    <a:pt x="6129" y="691"/>
                    <a:pt x="5483" y="350"/>
                  </a:cubicBezTo>
                  <a:cubicBezTo>
                    <a:pt x="5484" y="339"/>
                    <a:pt x="5485" y="327"/>
                    <a:pt x="5485" y="314"/>
                  </a:cubicBezTo>
                  <a:cubicBezTo>
                    <a:pt x="5485" y="140"/>
                    <a:pt x="5345" y="1"/>
                    <a:pt x="5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6" name="Google Shape;336;p33"/>
          <p:cNvPicPr preferRelativeResize="0"/>
          <p:nvPr/>
        </p:nvPicPr>
        <p:blipFill rotWithShape="1">
          <a:blip r:embed="rId2">
            <a:alphaModFix/>
          </a:blip>
          <a:srcRect t="38328" r="5041" b="5040"/>
          <a:stretch/>
        </p:blipFill>
        <p:spPr>
          <a:xfrm>
            <a:off x="7867332" y="1104417"/>
            <a:ext cx="945843" cy="564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/>
          <p:nvPr/>
        </p:nvSpPr>
        <p:spPr>
          <a:xfrm rot="-10799971">
            <a:off x="6046348" y="4540970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4"/>
          <p:cNvSpPr/>
          <p:nvPr/>
        </p:nvSpPr>
        <p:spPr>
          <a:xfrm rot="5400000">
            <a:off x="-819537" y="819537"/>
            <a:ext cx="2572785" cy="933693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-2886076" y="3759709"/>
            <a:ext cx="4072428" cy="1383729"/>
            <a:chOff x="77540" y="2735123"/>
            <a:chExt cx="4016994" cy="1364893"/>
          </a:xfrm>
        </p:grpSpPr>
        <p:sp>
          <p:nvSpPr>
            <p:cNvPr id="341" name="Google Shape;341;p34"/>
            <p:cNvSpPr/>
            <p:nvPr/>
          </p:nvSpPr>
          <p:spPr>
            <a:xfrm>
              <a:off x="325899" y="2860642"/>
              <a:ext cx="3519534" cy="551503"/>
            </a:xfrm>
            <a:custGeom>
              <a:avLst/>
              <a:gdLst/>
              <a:ahLst/>
              <a:cxnLst/>
              <a:rect l="l" t="t" r="r" b="b"/>
              <a:pathLst>
                <a:path w="26274" h="4117" extrusionOk="0">
                  <a:moveTo>
                    <a:pt x="26156" y="1"/>
                  </a:moveTo>
                  <a:cubicBezTo>
                    <a:pt x="26109" y="41"/>
                    <a:pt x="21408" y="3933"/>
                    <a:pt x="12999" y="3933"/>
                  </a:cubicBezTo>
                  <a:cubicBezTo>
                    <a:pt x="4592" y="3933"/>
                    <a:pt x="166" y="42"/>
                    <a:pt x="122" y="3"/>
                  </a:cubicBezTo>
                  <a:lnTo>
                    <a:pt x="1" y="139"/>
                  </a:lnTo>
                  <a:cubicBezTo>
                    <a:pt x="12" y="149"/>
                    <a:pt x="1134" y="1148"/>
                    <a:pt x="3289" y="2131"/>
                  </a:cubicBezTo>
                  <a:cubicBezTo>
                    <a:pt x="5273" y="3037"/>
                    <a:pt x="8569" y="4116"/>
                    <a:pt x="12999" y="4116"/>
                  </a:cubicBezTo>
                  <a:cubicBezTo>
                    <a:pt x="21478" y="4116"/>
                    <a:pt x="26226" y="181"/>
                    <a:pt x="26274" y="141"/>
                  </a:cubicBezTo>
                  <a:lnTo>
                    <a:pt x="26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273655" y="2735123"/>
              <a:ext cx="120426" cy="155525"/>
            </a:xfrm>
            <a:custGeom>
              <a:avLst/>
              <a:gdLst/>
              <a:ahLst/>
              <a:cxnLst/>
              <a:rect l="l" t="t" r="r" b="b"/>
              <a:pathLst>
                <a:path w="899" h="1161" extrusionOk="0">
                  <a:moveTo>
                    <a:pt x="446" y="1"/>
                  </a:moveTo>
                  <a:lnTo>
                    <a:pt x="446" y="2"/>
                  </a:lnTo>
                  <a:cubicBezTo>
                    <a:pt x="397" y="3"/>
                    <a:pt x="0" y="23"/>
                    <a:pt x="0" y="353"/>
                  </a:cubicBezTo>
                  <a:cubicBezTo>
                    <a:pt x="0" y="704"/>
                    <a:pt x="230" y="855"/>
                    <a:pt x="230" y="855"/>
                  </a:cubicBezTo>
                  <a:cubicBezTo>
                    <a:pt x="30" y="1016"/>
                    <a:pt x="230" y="1161"/>
                    <a:pt x="230" y="1161"/>
                  </a:cubicBezTo>
                  <a:lnTo>
                    <a:pt x="673" y="1161"/>
                  </a:lnTo>
                  <a:cubicBezTo>
                    <a:pt x="673" y="1161"/>
                    <a:pt x="873" y="1016"/>
                    <a:pt x="673" y="855"/>
                  </a:cubicBezTo>
                  <a:lnTo>
                    <a:pt x="667" y="855"/>
                  </a:lnTo>
                  <a:cubicBezTo>
                    <a:pt x="667" y="855"/>
                    <a:pt x="899" y="704"/>
                    <a:pt x="899" y="353"/>
                  </a:cubicBezTo>
                  <a:cubicBezTo>
                    <a:pt x="899" y="23"/>
                    <a:pt x="501" y="3"/>
                    <a:pt x="452" y="2"/>
                  </a:cubicBezTo>
                  <a:lnTo>
                    <a:pt x="4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77540" y="2890514"/>
              <a:ext cx="513182" cy="1209502"/>
            </a:xfrm>
            <a:custGeom>
              <a:avLst/>
              <a:gdLst/>
              <a:ahLst/>
              <a:cxnLst/>
              <a:rect l="l" t="t" r="r" b="b"/>
              <a:pathLst>
                <a:path w="3831" h="9029" extrusionOk="0">
                  <a:moveTo>
                    <a:pt x="1694" y="1"/>
                  </a:moveTo>
                  <a:lnTo>
                    <a:pt x="1694" y="8663"/>
                  </a:lnTo>
                  <a:lnTo>
                    <a:pt x="366" y="8663"/>
                  </a:lnTo>
                  <a:cubicBezTo>
                    <a:pt x="164" y="8663"/>
                    <a:pt x="1" y="8827"/>
                    <a:pt x="1" y="9028"/>
                  </a:cubicBezTo>
                  <a:lnTo>
                    <a:pt x="3830" y="9028"/>
                  </a:lnTo>
                  <a:cubicBezTo>
                    <a:pt x="3830" y="8827"/>
                    <a:pt x="3667" y="8663"/>
                    <a:pt x="3466" y="8663"/>
                  </a:cubicBezTo>
                  <a:lnTo>
                    <a:pt x="2137" y="8663"/>
                  </a:lnTo>
                  <a:lnTo>
                    <a:pt x="2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777333" y="2735123"/>
              <a:ext cx="120560" cy="155525"/>
            </a:xfrm>
            <a:custGeom>
              <a:avLst/>
              <a:gdLst/>
              <a:ahLst/>
              <a:cxnLst/>
              <a:rect l="l" t="t" r="r" b="b"/>
              <a:pathLst>
                <a:path w="900" h="1161" extrusionOk="0">
                  <a:moveTo>
                    <a:pt x="447" y="1"/>
                  </a:moveTo>
                  <a:lnTo>
                    <a:pt x="447" y="2"/>
                  </a:lnTo>
                  <a:cubicBezTo>
                    <a:pt x="399" y="3"/>
                    <a:pt x="1" y="23"/>
                    <a:pt x="1" y="353"/>
                  </a:cubicBezTo>
                  <a:cubicBezTo>
                    <a:pt x="1" y="704"/>
                    <a:pt x="231" y="855"/>
                    <a:pt x="231" y="855"/>
                  </a:cubicBezTo>
                  <a:cubicBezTo>
                    <a:pt x="30" y="1016"/>
                    <a:pt x="231" y="1161"/>
                    <a:pt x="231" y="1161"/>
                  </a:cubicBezTo>
                  <a:lnTo>
                    <a:pt x="673" y="1161"/>
                  </a:lnTo>
                  <a:cubicBezTo>
                    <a:pt x="673" y="1161"/>
                    <a:pt x="875" y="1016"/>
                    <a:pt x="673" y="855"/>
                  </a:cubicBezTo>
                  <a:lnTo>
                    <a:pt x="668" y="855"/>
                  </a:lnTo>
                  <a:cubicBezTo>
                    <a:pt x="668" y="855"/>
                    <a:pt x="899" y="704"/>
                    <a:pt x="899" y="353"/>
                  </a:cubicBezTo>
                  <a:cubicBezTo>
                    <a:pt x="899" y="23"/>
                    <a:pt x="501" y="3"/>
                    <a:pt x="452" y="2"/>
                  </a:cubicBezTo>
                  <a:lnTo>
                    <a:pt x="4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3581352" y="2890514"/>
              <a:ext cx="513182" cy="1209502"/>
            </a:xfrm>
            <a:custGeom>
              <a:avLst/>
              <a:gdLst/>
              <a:ahLst/>
              <a:cxnLst/>
              <a:rect l="l" t="t" r="r" b="b"/>
              <a:pathLst>
                <a:path w="3831" h="9029" extrusionOk="0">
                  <a:moveTo>
                    <a:pt x="1694" y="1"/>
                  </a:moveTo>
                  <a:lnTo>
                    <a:pt x="1694" y="8663"/>
                  </a:lnTo>
                  <a:lnTo>
                    <a:pt x="365" y="8663"/>
                  </a:lnTo>
                  <a:cubicBezTo>
                    <a:pt x="164" y="8663"/>
                    <a:pt x="0" y="8827"/>
                    <a:pt x="0" y="9028"/>
                  </a:cubicBezTo>
                  <a:lnTo>
                    <a:pt x="3831" y="9028"/>
                  </a:lnTo>
                  <a:cubicBezTo>
                    <a:pt x="3831" y="8827"/>
                    <a:pt x="3667" y="8663"/>
                    <a:pt x="3466" y="8663"/>
                  </a:cubicBezTo>
                  <a:lnTo>
                    <a:pt x="2136" y="8663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6" name="Google Shape;346;p34"/>
          <p:cNvGrpSpPr/>
          <p:nvPr/>
        </p:nvGrpSpPr>
        <p:grpSpPr>
          <a:xfrm>
            <a:off x="8124824" y="3618404"/>
            <a:ext cx="611890" cy="1524908"/>
            <a:chOff x="4990021" y="3400293"/>
            <a:chExt cx="699382" cy="1742951"/>
          </a:xfrm>
        </p:grpSpPr>
        <p:sp>
          <p:nvSpPr>
            <p:cNvPr id="347" name="Google Shape;347;p34"/>
            <p:cNvSpPr/>
            <p:nvPr/>
          </p:nvSpPr>
          <p:spPr>
            <a:xfrm>
              <a:off x="4990021" y="3400293"/>
              <a:ext cx="699382" cy="1210542"/>
            </a:xfrm>
            <a:custGeom>
              <a:avLst/>
              <a:gdLst/>
              <a:ahLst/>
              <a:cxnLst/>
              <a:rect l="l" t="t" r="r" b="b"/>
              <a:pathLst>
                <a:path w="4746" h="8215" extrusionOk="0">
                  <a:moveTo>
                    <a:pt x="2308" y="1"/>
                  </a:moveTo>
                  <a:cubicBezTo>
                    <a:pt x="2113" y="310"/>
                    <a:pt x="1950" y="856"/>
                    <a:pt x="1841" y="1545"/>
                  </a:cubicBezTo>
                  <a:cubicBezTo>
                    <a:pt x="1758" y="1356"/>
                    <a:pt x="1671" y="1198"/>
                    <a:pt x="1583" y="1079"/>
                  </a:cubicBezTo>
                  <a:cubicBezTo>
                    <a:pt x="1414" y="1404"/>
                    <a:pt x="1295" y="1963"/>
                    <a:pt x="1241" y="2660"/>
                  </a:cubicBezTo>
                  <a:cubicBezTo>
                    <a:pt x="924" y="1736"/>
                    <a:pt x="554" y="1023"/>
                    <a:pt x="223" y="694"/>
                  </a:cubicBezTo>
                  <a:lnTo>
                    <a:pt x="223" y="694"/>
                  </a:lnTo>
                  <a:cubicBezTo>
                    <a:pt x="1" y="1336"/>
                    <a:pt x="67" y="2743"/>
                    <a:pt x="434" y="4320"/>
                  </a:cubicBezTo>
                  <a:cubicBezTo>
                    <a:pt x="801" y="5897"/>
                    <a:pt x="1364" y="7188"/>
                    <a:pt x="1846" y="7666"/>
                  </a:cubicBezTo>
                  <a:cubicBezTo>
                    <a:pt x="1849" y="7656"/>
                    <a:pt x="1852" y="7644"/>
                    <a:pt x="1856" y="7632"/>
                  </a:cubicBezTo>
                  <a:cubicBezTo>
                    <a:pt x="1953" y="7875"/>
                    <a:pt x="2056" y="8073"/>
                    <a:pt x="2162" y="8215"/>
                  </a:cubicBezTo>
                  <a:cubicBezTo>
                    <a:pt x="2257" y="8029"/>
                    <a:pt x="2338" y="7769"/>
                    <a:pt x="2398" y="7453"/>
                  </a:cubicBezTo>
                  <a:cubicBezTo>
                    <a:pt x="2460" y="7769"/>
                    <a:pt x="2539" y="8029"/>
                    <a:pt x="2636" y="8215"/>
                  </a:cubicBezTo>
                  <a:cubicBezTo>
                    <a:pt x="2670" y="8168"/>
                    <a:pt x="2703" y="8116"/>
                    <a:pt x="2737" y="8059"/>
                  </a:cubicBezTo>
                  <a:cubicBezTo>
                    <a:pt x="2739" y="8066"/>
                    <a:pt x="2740" y="8075"/>
                    <a:pt x="2742" y="8082"/>
                  </a:cubicBezTo>
                  <a:cubicBezTo>
                    <a:pt x="3237" y="7574"/>
                    <a:pt x="3833" y="6203"/>
                    <a:pt x="4239" y="4532"/>
                  </a:cubicBezTo>
                  <a:cubicBezTo>
                    <a:pt x="4645" y="2860"/>
                    <a:pt x="4745" y="1368"/>
                    <a:pt x="4538" y="689"/>
                  </a:cubicBezTo>
                  <a:lnTo>
                    <a:pt x="4538" y="689"/>
                  </a:lnTo>
                  <a:cubicBezTo>
                    <a:pt x="4224" y="1013"/>
                    <a:pt x="3868" y="1685"/>
                    <a:pt x="3547" y="2560"/>
                  </a:cubicBezTo>
                  <a:cubicBezTo>
                    <a:pt x="3490" y="1909"/>
                    <a:pt x="3374" y="1388"/>
                    <a:pt x="3214" y="1079"/>
                  </a:cubicBezTo>
                  <a:cubicBezTo>
                    <a:pt x="3077" y="1263"/>
                    <a:pt x="2944" y="1539"/>
                    <a:pt x="2824" y="1886"/>
                  </a:cubicBezTo>
                  <a:cubicBezTo>
                    <a:pt x="2718" y="1035"/>
                    <a:pt x="2534" y="361"/>
                    <a:pt x="2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5040419" y="4267646"/>
              <a:ext cx="597702" cy="875598"/>
            </a:xfrm>
            <a:custGeom>
              <a:avLst/>
              <a:gdLst/>
              <a:ahLst/>
              <a:cxnLst/>
              <a:rect l="l" t="t" r="r" b="b"/>
              <a:pathLst>
                <a:path w="4056" h="5942" extrusionOk="0">
                  <a:moveTo>
                    <a:pt x="0" y="0"/>
                  </a:moveTo>
                  <a:cubicBezTo>
                    <a:pt x="0" y="260"/>
                    <a:pt x="5" y="509"/>
                    <a:pt x="13" y="750"/>
                  </a:cubicBezTo>
                  <a:cubicBezTo>
                    <a:pt x="34" y="1380"/>
                    <a:pt x="83" y="1952"/>
                    <a:pt x="149" y="2463"/>
                  </a:cubicBezTo>
                  <a:cubicBezTo>
                    <a:pt x="178" y="2702"/>
                    <a:pt x="211" y="2927"/>
                    <a:pt x="247" y="3140"/>
                  </a:cubicBezTo>
                  <a:cubicBezTo>
                    <a:pt x="331" y="3623"/>
                    <a:pt x="425" y="4043"/>
                    <a:pt x="522" y="4399"/>
                  </a:cubicBezTo>
                  <a:cubicBezTo>
                    <a:pt x="554" y="4516"/>
                    <a:pt x="586" y="4628"/>
                    <a:pt x="617" y="4732"/>
                  </a:cubicBezTo>
                  <a:cubicBezTo>
                    <a:pt x="867" y="5549"/>
                    <a:pt x="1096" y="5941"/>
                    <a:pt x="1096" y="5941"/>
                  </a:cubicBezTo>
                  <a:lnTo>
                    <a:pt x="2961" y="5941"/>
                  </a:lnTo>
                  <a:cubicBezTo>
                    <a:pt x="2961" y="5941"/>
                    <a:pt x="3921" y="4294"/>
                    <a:pt x="4043" y="750"/>
                  </a:cubicBezTo>
                  <a:cubicBezTo>
                    <a:pt x="4045" y="672"/>
                    <a:pt x="4047" y="594"/>
                    <a:pt x="4049" y="512"/>
                  </a:cubicBezTo>
                  <a:cubicBezTo>
                    <a:pt x="4051" y="404"/>
                    <a:pt x="4053" y="295"/>
                    <a:pt x="4053" y="184"/>
                  </a:cubicBezTo>
                  <a:cubicBezTo>
                    <a:pt x="4055" y="124"/>
                    <a:pt x="4055" y="62"/>
                    <a:pt x="4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5007852" y="4216807"/>
              <a:ext cx="662689" cy="51133"/>
            </a:xfrm>
            <a:custGeom>
              <a:avLst/>
              <a:gdLst/>
              <a:ahLst/>
              <a:cxnLst/>
              <a:rect l="l" t="t" r="r" b="b"/>
              <a:pathLst>
                <a:path w="4497" h="347" extrusionOk="0">
                  <a:moveTo>
                    <a:pt x="0" y="1"/>
                  </a:moveTo>
                  <a:lnTo>
                    <a:pt x="0" y="346"/>
                  </a:lnTo>
                  <a:lnTo>
                    <a:pt x="4497" y="34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5040419" y="4267793"/>
              <a:ext cx="597555" cy="110371"/>
            </a:xfrm>
            <a:custGeom>
              <a:avLst/>
              <a:gdLst/>
              <a:ahLst/>
              <a:cxnLst/>
              <a:rect l="l" t="t" r="r" b="b"/>
              <a:pathLst>
                <a:path w="4055" h="749" extrusionOk="0">
                  <a:moveTo>
                    <a:pt x="0" y="0"/>
                  </a:moveTo>
                  <a:cubicBezTo>
                    <a:pt x="0" y="258"/>
                    <a:pt x="5" y="508"/>
                    <a:pt x="13" y="749"/>
                  </a:cubicBezTo>
                  <a:lnTo>
                    <a:pt x="4042" y="749"/>
                  </a:lnTo>
                  <a:cubicBezTo>
                    <a:pt x="4050" y="508"/>
                    <a:pt x="4054" y="258"/>
                    <a:pt x="4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5062229" y="4619538"/>
              <a:ext cx="107575" cy="114055"/>
            </a:xfrm>
            <a:custGeom>
              <a:avLst/>
              <a:gdLst/>
              <a:ahLst/>
              <a:cxnLst/>
              <a:rect l="l" t="t" r="r" b="b"/>
              <a:pathLst>
                <a:path w="730" h="774" extrusionOk="0">
                  <a:moveTo>
                    <a:pt x="232" y="0"/>
                  </a:moveTo>
                  <a:cubicBezTo>
                    <a:pt x="136" y="0"/>
                    <a:pt x="59" y="29"/>
                    <a:pt x="1" y="75"/>
                  </a:cubicBezTo>
                  <a:cubicBezTo>
                    <a:pt x="30" y="314"/>
                    <a:pt x="63" y="539"/>
                    <a:pt x="100" y="752"/>
                  </a:cubicBezTo>
                  <a:cubicBezTo>
                    <a:pt x="139" y="765"/>
                    <a:pt x="184" y="774"/>
                    <a:pt x="232" y="774"/>
                  </a:cubicBezTo>
                  <a:cubicBezTo>
                    <a:pt x="729" y="774"/>
                    <a:pt x="730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5178646" y="4513734"/>
              <a:ext cx="31683" cy="24461"/>
            </a:xfrm>
            <a:custGeom>
              <a:avLst/>
              <a:gdLst/>
              <a:ahLst/>
              <a:cxnLst/>
              <a:rect l="l" t="t" r="r" b="b"/>
              <a:pathLst>
                <a:path w="215" h="166" extrusionOk="0">
                  <a:moveTo>
                    <a:pt x="107" y="0"/>
                  </a:moveTo>
                  <a:cubicBezTo>
                    <a:pt x="0" y="0"/>
                    <a:pt x="0" y="166"/>
                    <a:pt x="107" y="166"/>
                  </a:cubicBezTo>
                  <a:cubicBezTo>
                    <a:pt x="108" y="166"/>
                    <a:pt x="108" y="166"/>
                    <a:pt x="108" y="166"/>
                  </a:cubicBezTo>
                  <a:cubicBezTo>
                    <a:pt x="214" y="166"/>
                    <a:pt x="214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5382008" y="4497525"/>
              <a:ext cx="31683" cy="24461"/>
            </a:xfrm>
            <a:custGeom>
              <a:avLst/>
              <a:gdLst/>
              <a:ahLst/>
              <a:cxnLst/>
              <a:rect l="l" t="t" r="r" b="b"/>
              <a:pathLst>
                <a:path w="215" h="166" extrusionOk="0">
                  <a:moveTo>
                    <a:pt x="107" y="0"/>
                  </a:moveTo>
                  <a:cubicBezTo>
                    <a:pt x="0" y="0"/>
                    <a:pt x="0" y="166"/>
                    <a:pt x="107" y="166"/>
                  </a:cubicBezTo>
                  <a:cubicBezTo>
                    <a:pt x="213" y="166"/>
                    <a:pt x="214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5299779" y="4762181"/>
              <a:ext cx="16357" cy="19893"/>
            </a:xfrm>
            <a:custGeom>
              <a:avLst/>
              <a:gdLst/>
              <a:ahLst/>
              <a:cxnLst/>
              <a:rect l="l" t="t" r="r" b="b"/>
              <a:pathLst>
                <a:path w="111" h="135" extrusionOk="0">
                  <a:moveTo>
                    <a:pt x="55" y="0"/>
                  </a:moveTo>
                  <a:cubicBezTo>
                    <a:pt x="28" y="0"/>
                    <a:pt x="0" y="18"/>
                    <a:pt x="0" y="53"/>
                  </a:cubicBezTo>
                  <a:lnTo>
                    <a:pt x="0" y="81"/>
                  </a:lnTo>
                  <a:cubicBezTo>
                    <a:pt x="0" y="117"/>
                    <a:pt x="28" y="134"/>
                    <a:pt x="55" y="134"/>
                  </a:cubicBezTo>
                  <a:cubicBezTo>
                    <a:pt x="83" y="134"/>
                    <a:pt x="110" y="117"/>
                    <a:pt x="110" y="81"/>
                  </a:cubicBezTo>
                  <a:lnTo>
                    <a:pt x="110" y="53"/>
                  </a:lnTo>
                  <a:cubicBezTo>
                    <a:pt x="110" y="18"/>
                    <a:pt x="83" y="0"/>
                    <a:pt x="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5455395" y="4696754"/>
              <a:ext cx="62924" cy="48923"/>
            </a:xfrm>
            <a:custGeom>
              <a:avLst/>
              <a:gdLst/>
              <a:ahLst/>
              <a:cxnLst/>
              <a:rect l="l" t="t" r="r" b="b"/>
              <a:pathLst>
                <a:path w="427" h="332" extrusionOk="0">
                  <a:moveTo>
                    <a:pt x="213" y="1"/>
                  </a:moveTo>
                  <a:cubicBezTo>
                    <a:pt x="0" y="1"/>
                    <a:pt x="0" y="332"/>
                    <a:pt x="213" y="332"/>
                  </a:cubicBezTo>
                  <a:cubicBezTo>
                    <a:pt x="427" y="332"/>
                    <a:pt x="427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5325126" y="4615412"/>
              <a:ext cx="63071" cy="48923"/>
            </a:xfrm>
            <a:custGeom>
              <a:avLst/>
              <a:gdLst/>
              <a:ahLst/>
              <a:cxnLst/>
              <a:rect l="l" t="t" r="r" b="b"/>
              <a:pathLst>
                <a:path w="428" h="332" extrusionOk="0">
                  <a:moveTo>
                    <a:pt x="215" y="0"/>
                  </a:moveTo>
                  <a:cubicBezTo>
                    <a:pt x="1" y="0"/>
                    <a:pt x="1" y="332"/>
                    <a:pt x="215" y="332"/>
                  </a:cubicBezTo>
                  <a:cubicBezTo>
                    <a:pt x="428" y="332"/>
                    <a:pt x="428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5544550" y="4525965"/>
              <a:ext cx="31683" cy="24609"/>
            </a:xfrm>
            <a:custGeom>
              <a:avLst/>
              <a:gdLst/>
              <a:ahLst/>
              <a:cxnLst/>
              <a:rect l="l" t="t" r="r" b="b"/>
              <a:pathLst>
                <a:path w="215" h="167" extrusionOk="0">
                  <a:moveTo>
                    <a:pt x="108" y="1"/>
                  </a:moveTo>
                  <a:cubicBezTo>
                    <a:pt x="2" y="1"/>
                    <a:pt x="1" y="166"/>
                    <a:pt x="108" y="166"/>
                  </a:cubicBezTo>
                  <a:cubicBezTo>
                    <a:pt x="215" y="166"/>
                    <a:pt x="215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5307884" y="4993681"/>
              <a:ext cx="48924" cy="53049"/>
            </a:xfrm>
            <a:custGeom>
              <a:avLst/>
              <a:gdLst/>
              <a:ahLst/>
              <a:cxnLst/>
              <a:rect l="l" t="t" r="r" b="b"/>
              <a:pathLst>
                <a:path w="332" h="360" extrusionOk="0">
                  <a:moveTo>
                    <a:pt x="172" y="0"/>
                  </a:moveTo>
                  <a:cubicBezTo>
                    <a:pt x="170" y="0"/>
                    <a:pt x="168" y="0"/>
                    <a:pt x="166" y="0"/>
                  </a:cubicBezTo>
                  <a:cubicBezTo>
                    <a:pt x="76" y="4"/>
                    <a:pt x="1" y="73"/>
                    <a:pt x="1" y="166"/>
                  </a:cubicBezTo>
                  <a:lnTo>
                    <a:pt x="1" y="194"/>
                  </a:lnTo>
                  <a:cubicBezTo>
                    <a:pt x="1" y="278"/>
                    <a:pt x="73" y="359"/>
                    <a:pt x="160" y="359"/>
                  </a:cubicBezTo>
                  <a:cubicBezTo>
                    <a:pt x="162" y="359"/>
                    <a:pt x="164" y="359"/>
                    <a:pt x="166" y="359"/>
                  </a:cubicBezTo>
                  <a:cubicBezTo>
                    <a:pt x="256" y="355"/>
                    <a:pt x="332" y="286"/>
                    <a:pt x="332" y="194"/>
                  </a:cubicBezTo>
                  <a:lnTo>
                    <a:pt x="332" y="166"/>
                  </a:lnTo>
                  <a:cubicBezTo>
                    <a:pt x="332" y="82"/>
                    <a:pt x="259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5117196" y="4912192"/>
              <a:ext cx="36251" cy="52754"/>
            </a:xfrm>
            <a:custGeom>
              <a:avLst/>
              <a:gdLst/>
              <a:ahLst/>
              <a:cxnLst/>
              <a:rect l="l" t="t" r="r" b="b"/>
              <a:pathLst>
                <a:path w="246" h="358" extrusionOk="0">
                  <a:moveTo>
                    <a:pt x="86" y="1"/>
                  </a:moveTo>
                  <a:cubicBezTo>
                    <a:pt x="84" y="1"/>
                    <a:pt x="82" y="1"/>
                    <a:pt x="80" y="1"/>
                  </a:cubicBezTo>
                  <a:cubicBezTo>
                    <a:pt x="51" y="2"/>
                    <a:pt x="23" y="10"/>
                    <a:pt x="1" y="25"/>
                  </a:cubicBezTo>
                  <a:cubicBezTo>
                    <a:pt x="33" y="143"/>
                    <a:pt x="65" y="254"/>
                    <a:pt x="96" y="358"/>
                  </a:cubicBezTo>
                  <a:cubicBezTo>
                    <a:pt x="179" y="347"/>
                    <a:pt x="246" y="282"/>
                    <a:pt x="246" y="194"/>
                  </a:cubicBezTo>
                  <a:lnTo>
                    <a:pt x="246" y="167"/>
                  </a:lnTo>
                  <a:cubicBezTo>
                    <a:pt x="246" y="82"/>
                    <a:pt x="173" y="1"/>
                    <a:pt x="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5417670" y="4920444"/>
              <a:ext cx="48924" cy="53049"/>
            </a:xfrm>
            <a:custGeom>
              <a:avLst/>
              <a:gdLst/>
              <a:ahLst/>
              <a:cxnLst/>
              <a:rect l="l" t="t" r="r" b="b"/>
              <a:pathLst>
                <a:path w="332" h="360" extrusionOk="0">
                  <a:moveTo>
                    <a:pt x="172" y="0"/>
                  </a:moveTo>
                  <a:cubicBezTo>
                    <a:pt x="170" y="0"/>
                    <a:pt x="168" y="1"/>
                    <a:pt x="166" y="1"/>
                  </a:cubicBezTo>
                  <a:cubicBezTo>
                    <a:pt x="76" y="5"/>
                    <a:pt x="0" y="74"/>
                    <a:pt x="0" y="166"/>
                  </a:cubicBezTo>
                  <a:lnTo>
                    <a:pt x="0" y="194"/>
                  </a:lnTo>
                  <a:cubicBezTo>
                    <a:pt x="0" y="278"/>
                    <a:pt x="73" y="360"/>
                    <a:pt x="159" y="360"/>
                  </a:cubicBezTo>
                  <a:cubicBezTo>
                    <a:pt x="161" y="360"/>
                    <a:pt x="164" y="360"/>
                    <a:pt x="166" y="360"/>
                  </a:cubicBezTo>
                  <a:cubicBezTo>
                    <a:pt x="255" y="355"/>
                    <a:pt x="331" y="287"/>
                    <a:pt x="331" y="194"/>
                  </a:cubicBezTo>
                  <a:lnTo>
                    <a:pt x="331" y="166"/>
                  </a:lnTo>
                  <a:cubicBezTo>
                    <a:pt x="331" y="82"/>
                    <a:pt x="259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5520383" y="4839102"/>
              <a:ext cx="63071" cy="48923"/>
            </a:xfrm>
            <a:custGeom>
              <a:avLst/>
              <a:gdLst/>
              <a:ahLst/>
              <a:cxnLst/>
              <a:rect l="l" t="t" r="r" b="b"/>
              <a:pathLst>
                <a:path w="428" h="332" extrusionOk="0">
                  <a:moveTo>
                    <a:pt x="214" y="0"/>
                  </a:moveTo>
                  <a:cubicBezTo>
                    <a:pt x="0" y="0"/>
                    <a:pt x="0" y="332"/>
                    <a:pt x="214" y="332"/>
                  </a:cubicBezTo>
                  <a:cubicBezTo>
                    <a:pt x="427" y="332"/>
                    <a:pt x="427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5271191" y="4806683"/>
              <a:ext cx="48924" cy="52901"/>
            </a:xfrm>
            <a:custGeom>
              <a:avLst/>
              <a:gdLst/>
              <a:ahLst/>
              <a:cxnLst/>
              <a:rect l="l" t="t" r="r" b="b"/>
              <a:pathLst>
                <a:path w="332" h="359" extrusionOk="0">
                  <a:moveTo>
                    <a:pt x="173" y="0"/>
                  </a:moveTo>
                  <a:cubicBezTo>
                    <a:pt x="171" y="0"/>
                    <a:pt x="168" y="0"/>
                    <a:pt x="166" y="0"/>
                  </a:cubicBezTo>
                  <a:cubicBezTo>
                    <a:pt x="77" y="3"/>
                    <a:pt x="1" y="72"/>
                    <a:pt x="1" y="166"/>
                  </a:cubicBezTo>
                  <a:lnTo>
                    <a:pt x="1" y="193"/>
                  </a:lnTo>
                  <a:cubicBezTo>
                    <a:pt x="1" y="278"/>
                    <a:pt x="73" y="358"/>
                    <a:pt x="160" y="358"/>
                  </a:cubicBezTo>
                  <a:cubicBezTo>
                    <a:pt x="162" y="358"/>
                    <a:pt x="164" y="358"/>
                    <a:pt x="166" y="358"/>
                  </a:cubicBezTo>
                  <a:cubicBezTo>
                    <a:pt x="256" y="354"/>
                    <a:pt x="332" y="286"/>
                    <a:pt x="332" y="193"/>
                  </a:cubicBezTo>
                  <a:lnTo>
                    <a:pt x="332" y="166"/>
                  </a:lnTo>
                  <a:cubicBezTo>
                    <a:pt x="332" y="81"/>
                    <a:pt x="25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5256012" y="4436519"/>
              <a:ext cx="63071" cy="49070"/>
            </a:xfrm>
            <a:custGeom>
              <a:avLst/>
              <a:gdLst/>
              <a:ahLst/>
              <a:cxnLst/>
              <a:rect l="l" t="t" r="r" b="b"/>
              <a:pathLst>
                <a:path w="428" h="333" extrusionOk="0">
                  <a:moveTo>
                    <a:pt x="215" y="1"/>
                  </a:moveTo>
                  <a:cubicBezTo>
                    <a:pt x="1" y="1"/>
                    <a:pt x="1" y="332"/>
                    <a:pt x="215" y="332"/>
                  </a:cubicBezTo>
                  <a:cubicBezTo>
                    <a:pt x="428" y="332"/>
                    <a:pt x="428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5083891" y="4395848"/>
              <a:ext cx="29325" cy="26524"/>
            </a:xfrm>
            <a:custGeom>
              <a:avLst/>
              <a:gdLst/>
              <a:ahLst/>
              <a:cxnLst/>
              <a:rect l="l" t="t" r="r" b="b"/>
              <a:pathLst>
                <a:path w="199" h="180" extrusionOk="0">
                  <a:moveTo>
                    <a:pt x="91" y="0"/>
                  </a:moveTo>
                  <a:cubicBezTo>
                    <a:pt x="45" y="0"/>
                    <a:pt x="1" y="41"/>
                    <a:pt x="3" y="90"/>
                  </a:cubicBezTo>
                  <a:cubicBezTo>
                    <a:pt x="5" y="138"/>
                    <a:pt x="42" y="179"/>
                    <a:pt x="91" y="179"/>
                  </a:cubicBezTo>
                  <a:lnTo>
                    <a:pt x="106" y="179"/>
                  </a:lnTo>
                  <a:cubicBezTo>
                    <a:pt x="153" y="179"/>
                    <a:pt x="198" y="138"/>
                    <a:pt x="196" y="90"/>
                  </a:cubicBezTo>
                  <a:cubicBezTo>
                    <a:pt x="193" y="41"/>
                    <a:pt x="15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5491942" y="4395848"/>
              <a:ext cx="31388" cy="24461"/>
            </a:xfrm>
            <a:custGeom>
              <a:avLst/>
              <a:gdLst/>
              <a:ahLst/>
              <a:cxnLst/>
              <a:rect l="l" t="t" r="r" b="b"/>
              <a:pathLst>
                <a:path w="213" h="166" extrusionOk="0">
                  <a:moveTo>
                    <a:pt x="106" y="0"/>
                  </a:moveTo>
                  <a:cubicBezTo>
                    <a:pt x="0" y="0"/>
                    <a:pt x="0" y="166"/>
                    <a:pt x="106" y="166"/>
                  </a:cubicBezTo>
                  <a:cubicBezTo>
                    <a:pt x="213" y="166"/>
                    <a:pt x="213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5436975" y="5083128"/>
              <a:ext cx="21073" cy="16504"/>
            </a:xfrm>
            <a:custGeom>
              <a:avLst/>
              <a:gdLst/>
              <a:ahLst/>
              <a:cxnLst/>
              <a:rect l="l" t="t" r="r" b="b"/>
              <a:pathLst>
                <a:path w="143" h="112" extrusionOk="0">
                  <a:moveTo>
                    <a:pt x="72" y="0"/>
                  </a:moveTo>
                  <a:cubicBezTo>
                    <a:pt x="1" y="0"/>
                    <a:pt x="1" y="111"/>
                    <a:pt x="72" y="111"/>
                  </a:cubicBezTo>
                  <a:cubicBezTo>
                    <a:pt x="143" y="111"/>
                    <a:pt x="143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5208266" y="5012691"/>
              <a:ext cx="25788" cy="19156"/>
            </a:xfrm>
            <a:custGeom>
              <a:avLst/>
              <a:gdLst/>
              <a:ahLst/>
              <a:cxnLst/>
              <a:rect l="l" t="t" r="r" b="b"/>
              <a:pathLst>
                <a:path w="175" h="130" extrusionOk="0">
                  <a:moveTo>
                    <a:pt x="80" y="0"/>
                  </a:moveTo>
                  <a:cubicBezTo>
                    <a:pt x="38" y="0"/>
                    <a:pt x="0" y="56"/>
                    <a:pt x="39" y="95"/>
                  </a:cubicBezTo>
                  <a:cubicBezTo>
                    <a:pt x="45" y="101"/>
                    <a:pt x="51" y="107"/>
                    <a:pt x="57" y="113"/>
                  </a:cubicBezTo>
                  <a:cubicBezTo>
                    <a:pt x="69" y="124"/>
                    <a:pt x="82" y="129"/>
                    <a:pt x="94" y="129"/>
                  </a:cubicBezTo>
                  <a:cubicBezTo>
                    <a:pt x="137" y="129"/>
                    <a:pt x="175" y="74"/>
                    <a:pt x="136" y="35"/>
                  </a:cubicBezTo>
                  <a:lnTo>
                    <a:pt x="117" y="16"/>
                  </a:lnTo>
                  <a:cubicBezTo>
                    <a:pt x="106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5122501" y="4774117"/>
              <a:ext cx="21073" cy="16357"/>
            </a:xfrm>
            <a:custGeom>
              <a:avLst/>
              <a:gdLst/>
              <a:ahLst/>
              <a:cxnLst/>
              <a:rect l="l" t="t" r="r" b="b"/>
              <a:pathLst>
                <a:path w="143" h="111" extrusionOk="0">
                  <a:moveTo>
                    <a:pt x="72" y="0"/>
                  </a:moveTo>
                  <a:cubicBezTo>
                    <a:pt x="1" y="0"/>
                    <a:pt x="1" y="110"/>
                    <a:pt x="72" y="110"/>
                  </a:cubicBezTo>
                  <a:cubicBezTo>
                    <a:pt x="143" y="110"/>
                    <a:pt x="143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5162878" y="4820682"/>
              <a:ext cx="32567" cy="36987"/>
            </a:xfrm>
            <a:custGeom>
              <a:avLst/>
              <a:gdLst/>
              <a:ahLst/>
              <a:cxnLst/>
              <a:rect l="l" t="t" r="r" b="b"/>
              <a:pathLst>
                <a:path w="221" h="251" extrusionOk="0">
                  <a:moveTo>
                    <a:pt x="110" y="0"/>
                  </a:moveTo>
                  <a:cubicBezTo>
                    <a:pt x="55" y="0"/>
                    <a:pt x="0" y="36"/>
                    <a:pt x="0" y="107"/>
                  </a:cubicBezTo>
                  <a:lnTo>
                    <a:pt x="0" y="144"/>
                  </a:lnTo>
                  <a:cubicBezTo>
                    <a:pt x="0" y="215"/>
                    <a:pt x="55" y="250"/>
                    <a:pt x="110" y="250"/>
                  </a:cubicBezTo>
                  <a:cubicBezTo>
                    <a:pt x="165" y="250"/>
                    <a:pt x="220" y="215"/>
                    <a:pt x="220" y="144"/>
                  </a:cubicBezTo>
                  <a:lnTo>
                    <a:pt x="220" y="107"/>
                  </a:lnTo>
                  <a:cubicBezTo>
                    <a:pt x="220" y="36"/>
                    <a:pt x="16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5201045" y="4416183"/>
              <a:ext cx="21220" cy="16504"/>
            </a:xfrm>
            <a:custGeom>
              <a:avLst/>
              <a:gdLst/>
              <a:ahLst/>
              <a:cxnLst/>
              <a:rect l="l" t="t" r="r" b="b"/>
              <a:pathLst>
                <a:path w="144" h="112" extrusionOk="0">
                  <a:moveTo>
                    <a:pt x="73" y="0"/>
                  </a:moveTo>
                  <a:cubicBezTo>
                    <a:pt x="2" y="0"/>
                    <a:pt x="1" y="111"/>
                    <a:pt x="73" y="111"/>
                  </a:cubicBezTo>
                  <a:cubicBezTo>
                    <a:pt x="143" y="111"/>
                    <a:pt x="143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5231550" y="4267646"/>
              <a:ext cx="47009" cy="21367"/>
            </a:xfrm>
            <a:custGeom>
              <a:avLst/>
              <a:gdLst/>
              <a:ahLst/>
              <a:cxnLst/>
              <a:rect l="l" t="t" r="r" b="b"/>
              <a:pathLst>
                <a:path w="319" h="145" extrusionOk="0">
                  <a:moveTo>
                    <a:pt x="0" y="0"/>
                  </a:moveTo>
                  <a:cubicBezTo>
                    <a:pt x="9" y="75"/>
                    <a:pt x="63" y="144"/>
                    <a:pt x="160" y="144"/>
                  </a:cubicBezTo>
                  <a:cubicBezTo>
                    <a:pt x="255" y="144"/>
                    <a:pt x="310" y="75"/>
                    <a:pt x="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5069155" y="4316274"/>
              <a:ext cx="17831" cy="18272"/>
            </a:xfrm>
            <a:custGeom>
              <a:avLst/>
              <a:gdLst/>
              <a:ahLst/>
              <a:cxnLst/>
              <a:rect l="l" t="t" r="r" b="b"/>
              <a:pathLst>
                <a:path w="121" h="124" extrusionOk="0">
                  <a:moveTo>
                    <a:pt x="67" y="0"/>
                  </a:moveTo>
                  <a:cubicBezTo>
                    <a:pt x="66" y="0"/>
                    <a:pt x="65" y="0"/>
                    <a:pt x="64" y="0"/>
                  </a:cubicBezTo>
                  <a:lnTo>
                    <a:pt x="58" y="0"/>
                  </a:lnTo>
                  <a:cubicBezTo>
                    <a:pt x="34" y="2"/>
                    <a:pt x="12" y="17"/>
                    <a:pt x="6" y="42"/>
                  </a:cubicBezTo>
                  <a:cubicBezTo>
                    <a:pt x="1" y="56"/>
                    <a:pt x="2" y="68"/>
                    <a:pt x="5" y="83"/>
                  </a:cubicBezTo>
                  <a:cubicBezTo>
                    <a:pt x="12" y="108"/>
                    <a:pt x="34" y="122"/>
                    <a:pt x="58" y="124"/>
                  </a:cubicBezTo>
                  <a:lnTo>
                    <a:pt x="64" y="124"/>
                  </a:lnTo>
                  <a:cubicBezTo>
                    <a:pt x="65" y="124"/>
                    <a:pt x="67" y="124"/>
                    <a:pt x="69" y="124"/>
                  </a:cubicBezTo>
                  <a:cubicBezTo>
                    <a:pt x="105" y="124"/>
                    <a:pt x="120" y="93"/>
                    <a:pt x="115" y="63"/>
                  </a:cubicBezTo>
                  <a:cubicBezTo>
                    <a:pt x="121" y="33"/>
                    <a:pt x="106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5573728" y="4286065"/>
              <a:ext cx="64103" cy="65132"/>
            </a:xfrm>
            <a:custGeom>
              <a:avLst/>
              <a:gdLst/>
              <a:ahLst/>
              <a:cxnLst/>
              <a:rect l="l" t="t" r="r" b="b"/>
              <a:pathLst>
                <a:path w="435" h="442" extrusionOk="0">
                  <a:moveTo>
                    <a:pt x="284" y="1"/>
                  </a:moveTo>
                  <a:cubicBezTo>
                    <a:pt x="0" y="1"/>
                    <a:pt x="0" y="442"/>
                    <a:pt x="284" y="442"/>
                  </a:cubicBezTo>
                  <a:cubicBezTo>
                    <a:pt x="347" y="442"/>
                    <a:pt x="395" y="421"/>
                    <a:pt x="430" y="388"/>
                  </a:cubicBezTo>
                  <a:cubicBezTo>
                    <a:pt x="432" y="279"/>
                    <a:pt x="434" y="170"/>
                    <a:pt x="434" y="59"/>
                  </a:cubicBezTo>
                  <a:cubicBezTo>
                    <a:pt x="399" y="23"/>
                    <a:pt x="350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5366093" y="4324526"/>
              <a:ext cx="32714" cy="34334"/>
            </a:xfrm>
            <a:custGeom>
              <a:avLst/>
              <a:gdLst/>
              <a:ahLst/>
              <a:cxnLst/>
              <a:rect l="l" t="t" r="r" b="b"/>
              <a:pathLst>
                <a:path w="222" h="233" extrusionOk="0">
                  <a:moveTo>
                    <a:pt x="111" y="1"/>
                  </a:moveTo>
                  <a:cubicBezTo>
                    <a:pt x="56" y="1"/>
                    <a:pt x="0" y="36"/>
                    <a:pt x="0" y="108"/>
                  </a:cubicBezTo>
                  <a:lnTo>
                    <a:pt x="0" y="125"/>
                  </a:lnTo>
                  <a:cubicBezTo>
                    <a:pt x="0" y="197"/>
                    <a:pt x="56" y="233"/>
                    <a:pt x="111" y="233"/>
                  </a:cubicBezTo>
                  <a:cubicBezTo>
                    <a:pt x="166" y="233"/>
                    <a:pt x="222" y="197"/>
                    <a:pt x="222" y="125"/>
                  </a:cubicBezTo>
                  <a:lnTo>
                    <a:pt x="222" y="108"/>
                  </a:lnTo>
                  <a:cubicBezTo>
                    <a:pt x="222" y="36"/>
                    <a:pt x="16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5259549" y="5083128"/>
              <a:ext cx="41998" cy="32713"/>
            </a:xfrm>
            <a:custGeom>
              <a:avLst/>
              <a:gdLst/>
              <a:ahLst/>
              <a:cxnLst/>
              <a:rect l="l" t="t" r="r" b="b"/>
              <a:pathLst>
                <a:path w="285" h="222" extrusionOk="0">
                  <a:moveTo>
                    <a:pt x="142" y="0"/>
                  </a:moveTo>
                  <a:cubicBezTo>
                    <a:pt x="0" y="0"/>
                    <a:pt x="0" y="221"/>
                    <a:pt x="142" y="221"/>
                  </a:cubicBezTo>
                  <a:cubicBezTo>
                    <a:pt x="284" y="221"/>
                    <a:pt x="284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720000" y="2001388"/>
            <a:ext cx="48318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title" idx="2"/>
          </p:nvPr>
        </p:nvSpPr>
        <p:spPr>
          <a:xfrm>
            <a:off x="720000" y="809363"/>
            <a:ext cx="1216200" cy="111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720000" y="3696944"/>
            <a:ext cx="4831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0" y="4216100"/>
            <a:ext cx="2555453" cy="927403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"/>
          <p:cNvSpPr/>
          <p:nvPr/>
        </p:nvSpPr>
        <p:spPr>
          <a:xfrm flipH="1">
            <a:off x="6152450" y="-1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>
            <a:spLocks noGrp="1"/>
          </p:cNvSpPr>
          <p:nvPr>
            <p:ph type="title"/>
          </p:nvPr>
        </p:nvSpPr>
        <p:spPr>
          <a:xfrm>
            <a:off x="4539650" y="1529925"/>
            <a:ext cx="375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1"/>
          </p:nvPr>
        </p:nvSpPr>
        <p:spPr>
          <a:xfrm>
            <a:off x="4539650" y="2017276"/>
            <a:ext cx="3756000" cy="1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Lato Light"/>
              <a:buChar char="○"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Lato Light"/>
              <a:buChar char="■"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Lato Light"/>
              <a:buChar char="●"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Lato Light"/>
              <a:buChar char="○"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Lato Light"/>
              <a:buChar char="■"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Lato Light"/>
              <a:buChar char="●"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Lato Light"/>
              <a:buChar char="○"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La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76" name="Google Shape;76;p6"/>
          <p:cNvSpPr/>
          <p:nvPr/>
        </p:nvSpPr>
        <p:spPr>
          <a:xfrm rot="-5400000" flipH="1">
            <a:off x="-1210950" y="1210974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6"/>
          <p:cNvSpPr/>
          <p:nvPr/>
        </p:nvSpPr>
        <p:spPr>
          <a:xfrm rot="-5400000">
            <a:off x="7402575" y="3402075"/>
            <a:ext cx="2555453" cy="927403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2902375" y="3559550"/>
            <a:ext cx="50427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subTitle" idx="1"/>
          </p:nvPr>
        </p:nvSpPr>
        <p:spPr>
          <a:xfrm>
            <a:off x="2902400" y="1192325"/>
            <a:ext cx="5042700" cy="22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1" name="Google Shape;81;p7"/>
          <p:cNvSpPr/>
          <p:nvPr/>
        </p:nvSpPr>
        <p:spPr>
          <a:xfrm rot="-29" flipH="1">
            <a:off x="5406326" y="11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7"/>
          <p:cNvSpPr/>
          <p:nvPr/>
        </p:nvSpPr>
        <p:spPr>
          <a:xfrm rot="10799971" flipH="1">
            <a:off x="2983426" y="4540961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/>
          <p:nvPr/>
        </p:nvSpPr>
        <p:spPr>
          <a:xfrm rot="-10799971">
            <a:off x="5169526" y="4540961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8"/>
          <p:cNvSpPr/>
          <p:nvPr/>
        </p:nvSpPr>
        <p:spPr>
          <a:xfrm rot="10800000" flipH="1">
            <a:off x="0" y="2"/>
            <a:ext cx="2163952" cy="785323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713250" y="1307100"/>
            <a:ext cx="77175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9"/>
          <p:cNvSpPr/>
          <p:nvPr/>
        </p:nvSpPr>
        <p:spPr>
          <a:xfrm rot="10800000">
            <a:off x="5863633" y="2"/>
            <a:ext cx="3280367" cy="1190498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9"/>
          <p:cNvSpPr/>
          <p:nvPr/>
        </p:nvSpPr>
        <p:spPr>
          <a:xfrm rot="10799980" flipH="1">
            <a:off x="0" y="4275295"/>
            <a:ext cx="4358057" cy="868186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1"/>
          </p:nvPr>
        </p:nvSpPr>
        <p:spPr>
          <a:xfrm>
            <a:off x="937700" y="3077125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2"/>
          </p:nvPr>
        </p:nvSpPr>
        <p:spPr>
          <a:xfrm>
            <a:off x="3484420" y="3077125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subTitle" idx="3"/>
          </p:nvPr>
        </p:nvSpPr>
        <p:spPr>
          <a:xfrm>
            <a:off x="6031147" y="3077125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937700" y="2798725"/>
            <a:ext cx="2175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3484421" y="2798725"/>
            <a:ext cx="2175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6031149" y="2798725"/>
            <a:ext cx="2175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200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 ExtraBold"/>
              <a:buNone/>
              <a:defRPr sz="24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99" name="Google Shape;99;p10"/>
          <p:cNvSpPr/>
          <p:nvPr/>
        </p:nvSpPr>
        <p:spPr>
          <a:xfrm>
            <a:off x="0" y="4358177"/>
            <a:ext cx="2163952" cy="785323"/>
          </a:xfrm>
          <a:custGeom>
            <a:avLst/>
            <a:gdLst/>
            <a:ahLst/>
            <a:cxnLst/>
            <a:rect l="l" t="t" r="r" b="b"/>
            <a:pathLst>
              <a:path w="18054" h="6552" extrusionOk="0">
                <a:moveTo>
                  <a:pt x="4012" y="0"/>
                </a:moveTo>
                <a:cubicBezTo>
                  <a:pt x="2005" y="0"/>
                  <a:pt x="0" y="1288"/>
                  <a:pt x="0" y="1288"/>
                </a:cubicBezTo>
                <a:lnTo>
                  <a:pt x="0" y="6551"/>
                </a:lnTo>
                <a:lnTo>
                  <a:pt x="18053" y="6551"/>
                </a:lnTo>
                <a:cubicBezTo>
                  <a:pt x="18053" y="6551"/>
                  <a:pt x="17255" y="2338"/>
                  <a:pt x="14608" y="1991"/>
                </a:cubicBezTo>
                <a:cubicBezTo>
                  <a:pt x="14463" y="1972"/>
                  <a:pt x="14323" y="1963"/>
                  <a:pt x="14187" y="1963"/>
                </a:cubicBezTo>
                <a:cubicBezTo>
                  <a:pt x="11942" y="1963"/>
                  <a:pt x="10859" y="4412"/>
                  <a:pt x="8540" y="4412"/>
                </a:cubicBezTo>
                <a:cubicBezTo>
                  <a:pt x="8437" y="4412"/>
                  <a:pt x="8331" y="4407"/>
                  <a:pt x="8222" y="4397"/>
                </a:cubicBezTo>
                <a:cubicBezTo>
                  <a:pt x="5534" y="4145"/>
                  <a:pt x="6023" y="305"/>
                  <a:pt x="4778" y="69"/>
                </a:cubicBezTo>
                <a:cubicBezTo>
                  <a:pt x="4526" y="22"/>
                  <a:pt x="4269" y="0"/>
                  <a:pt x="40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0"/>
          <p:cNvSpPr/>
          <p:nvPr/>
        </p:nvSpPr>
        <p:spPr>
          <a:xfrm rot="-29" flipH="1">
            <a:off x="6119551" y="11"/>
            <a:ext cx="3024449" cy="602527"/>
          </a:xfrm>
          <a:custGeom>
            <a:avLst/>
            <a:gdLst/>
            <a:ahLst/>
            <a:cxnLst/>
            <a:rect l="l" t="t" r="r" b="b"/>
            <a:pathLst>
              <a:path w="10195" h="2031" extrusionOk="0">
                <a:moveTo>
                  <a:pt x="1" y="1"/>
                </a:moveTo>
                <a:cubicBezTo>
                  <a:pt x="1" y="1"/>
                  <a:pt x="729" y="2002"/>
                  <a:pt x="3025" y="2030"/>
                </a:cubicBezTo>
                <a:cubicBezTo>
                  <a:pt x="3044" y="2030"/>
                  <a:pt x="3062" y="2030"/>
                  <a:pt x="3081" y="2030"/>
                </a:cubicBezTo>
                <a:cubicBezTo>
                  <a:pt x="5167" y="2030"/>
                  <a:pt x="5942" y="544"/>
                  <a:pt x="6817" y="544"/>
                </a:cubicBezTo>
                <a:cubicBezTo>
                  <a:pt x="6887" y="544"/>
                  <a:pt x="6958" y="553"/>
                  <a:pt x="7030" y="574"/>
                </a:cubicBezTo>
                <a:cubicBezTo>
                  <a:pt x="7423" y="686"/>
                  <a:pt x="7898" y="772"/>
                  <a:pt x="8370" y="772"/>
                </a:cubicBezTo>
                <a:cubicBezTo>
                  <a:pt x="9075" y="772"/>
                  <a:pt x="9776" y="581"/>
                  <a:pt x="10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jp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424" y="177825"/>
            <a:ext cx="2737751" cy="7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5"/>
          <p:cNvSpPr txBox="1"/>
          <p:nvPr/>
        </p:nvSpPr>
        <p:spPr>
          <a:xfrm>
            <a:off x="6943875" y="1800650"/>
            <a:ext cx="2126700" cy="13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Team:</a:t>
            </a:r>
            <a:b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Borruso Mario</a:t>
            </a:r>
            <a:b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De Luisi Gerardo</a:t>
            </a:r>
            <a:b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Marino Mattia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82" name="Google Shape;38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50" y="177825"/>
            <a:ext cx="2930592" cy="7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5"/>
          <p:cNvSpPr txBox="1"/>
          <p:nvPr/>
        </p:nvSpPr>
        <p:spPr>
          <a:xfrm>
            <a:off x="255100" y="2104850"/>
            <a:ext cx="17040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Supervisore:</a:t>
            </a:r>
            <a:b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Prof. E. Zimeo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384" name="Google Shape;384;p35"/>
          <p:cNvGrpSpPr/>
          <p:nvPr/>
        </p:nvGrpSpPr>
        <p:grpSpPr>
          <a:xfrm>
            <a:off x="1658746" y="0"/>
            <a:ext cx="6341080" cy="5185927"/>
            <a:chOff x="1658746" y="0"/>
            <a:chExt cx="6341080" cy="5185927"/>
          </a:xfrm>
        </p:grpSpPr>
        <p:pic>
          <p:nvPicPr>
            <p:cNvPr id="385" name="Google Shape;385;p35" title="HiPaint_1753190725019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58746" y="0"/>
              <a:ext cx="6341080" cy="518592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86" name="Google Shape;386;p35"/>
            <p:cNvSpPr txBox="1"/>
            <p:nvPr/>
          </p:nvSpPr>
          <p:spPr>
            <a:xfrm>
              <a:off x="4019319" y="420014"/>
              <a:ext cx="1314900" cy="358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3000">
                  <a:solidFill>
                    <a:schemeClr val="lt2"/>
                  </a:solidFill>
                  <a:latin typeface="Cambria"/>
                  <a:ea typeface="Cambria"/>
                  <a:cs typeface="Cambria"/>
                  <a:sym typeface="Cambria"/>
                </a:rPr>
                <a:t>Muses</a:t>
              </a:r>
              <a:endParaRPr sz="3000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387" name="Google Shape;387;p35"/>
          <p:cNvPicPr preferRelativeResize="0"/>
          <p:nvPr/>
        </p:nvPicPr>
        <p:blipFill rotWithShape="1">
          <a:blip r:embed="rId6">
            <a:alphaModFix/>
          </a:blip>
          <a:srcRect t="69047" b="11505"/>
          <a:stretch/>
        </p:blipFill>
        <p:spPr>
          <a:xfrm>
            <a:off x="3588525" y="0"/>
            <a:ext cx="2143125" cy="1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5"/>
          <p:cNvSpPr/>
          <p:nvPr/>
        </p:nvSpPr>
        <p:spPr>
          <a:xfrm>
            <a:off x="3161600" y="2668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89" name="Google Shape;389;p35"/>
          <p:cNvSpPr/>
          <p:nvPr/>
        </p:nvSpPr>
        <p:spPr>
          <a:xfrm>
            <a:off x="4221963" y="2668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90" name="Google Shape;390;p35"/>
          <p:cNvSpPr/>
          <p:nvPr/>
        </p:nvSpPr>
        <p:spPr>
          <a:xfrm>
            <a:off x="5282300" y="2668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91" name="Google Shape;391;p35" title="light.png"/>
          <p:cNvPicPr preferRelativeResize="0"/>
          <p:nvPr/>
        </p:nvPicPr>
        <p:blipFill rotWithShape="1">
          <a:blip r:embed="rId7">
            <a:alphaModFix/>
          </a:blip>
          <a:srcRect l="12503" r="13025" b="37907"/>
          <a:stretch/>
        </p:blipFill>
        <p:spPr>
          <a:xfrm>
            <a:off x="4481850" y="177825"/>
            <a:ext cx="356475" cy="29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5" title="light.png"/>
          <p:cNvPicPr preferRelativeResize="0"/>
          <p:nvPr/>
        </p:nvPicPr>
        <p:blipFill rotWithShape="1">
          <a:blip r:embed="rId7">
            <a:alphaModFix/>
          </a:blip>
          <a:srcRect l="12503" r="13025" b="37907"/>
          <a:stretch/>
        </p:blipFill>
        <p:spPr>
          <a:xfrm>
            <a:off x="5542223" y="177825"/>
            <a:ext cx="356475" cy="29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5" title="light.png"/>
          <p:cNvPicPr preferRelativeResize="0"/>
          <p:nvPr/>
        </p:nvPicPr>
        <p:blipFill rotWithShape="1">
          <a:blip r:embed="rId7">
            <a:alphaModFix/>
          </a:blip>
          <a:srcRect l="12503" r="13025" b="37907"/>
          <a:stretch/>
        </p:blipFill>
        <p:spPr>
          <a:xfrm>
            <a:off x="3421475" y="177825"/>
            <a:ext cx="356475" cy="297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 animBg="1"/>
      <p:bldP spid="389" grpId="0" animBg="1"/>
      <p:bldP spid="39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4"/>
          <p:cNvSpPr/>
          <p:nvPr/>
        </p:nvSpPr>
        <p:spPr>
          <a:xfrm>
            <a:off x="1274425" y="444877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2" name="Google Shape;532;p44"/>
          <p:cNvSpPr/>
          <p:nvPr/>
        </p:nvSpPr>
        <p:spPr>
          <a:xfrm>
            <a:off x="1907488" y="6941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3" name="Google Shape;533;p44"/>
          <p:cNvSpPr/>
          <p:nvPr/>
        </p:nvSpPr>
        <p:spPr>
          <a:xfrm>
            <a:off x="2531625" y="2045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4" name="Google Shape;534;p44"/>
          <p:cNvSpPr txBox="1"/>
          <p:nvPr/>
        </p:nvSpPr>
        <p:spPr>
          <a:xfrm>
            <a:off x="3561250" y="182000"/>
            <a:ext cx="48267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Descrizione del sistema</a:t>
            </a:r>
            <a:endParaRPr sz="3500" b="1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44"/>
          <p:cNvSpPr/>
          <p:nvPr/>
        </p:nvSpPr>
        <p:spPr>
          <a:xfrm>
            <a:off x="2863400" y="202322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6" name="Google Shape;536;p44"/>
          <p:cNvSpPr/>
          <p:nvPr/>
        </p:nvSpPr>
        <p:spPr>
          <a:xfrm>
            <a:off x="2234800" y="696375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7" name="Google Shape;537;p44"/>
          <p:cNvSpPr/>
          <p:nvPr/>
        </p:nvSpPr>
        <p:spPr>
          <a:xfrm>
            <a:off x="1606200" y="436955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538" name="Google Shape;538;p44"/>
          <p:cNvGrpSpPr/>
          <p:nvPr/>
        </p:nvGrpSpPr>
        <p:grpSpPr>
          <a:xfrm>
            <a:off x="1429418" y="1253781"/>
            <a:ext cx="6285165" cy="3706471"/>
            <a:chOff x="1054250" y="168900"/>
            <a:chExt cx="7578879" cy="4797400"/>
          </a:xfrm>
        </p:grpSpPr>
        <p:pic>
          <p:nvPicPr>
            <p:cNvPr id="539" name="Google Shape;539;p44" title="mobile-app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90937" y="359545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40" name="Google Shape;540;p44" title="web-apps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6725" y="863450"/>
              <a:ext cx="1116401" cy="11164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41" name="Google Shape;541;p44" title="office-worker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54250" y="888463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42" name="Google Shape;542;p44" title="photographer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87725" y="3466238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43" name="Google Shape;543;p44" title="databases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43838" y="2167763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44" name="Google Shape;544;p44" title="robot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48750" y="16890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45" name="Google Shape;545;p44" title="quest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82325" y="2296975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46" name="Google Shape;546;p44" title="pin.png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825179" y="3350388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47" name="Google Shape;547;p44" title="museum.png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48750" y="415835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48" name="Google Shape;548;p44" title="adjustment.png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825175" y="976862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cxnSp>
          <p:nvCxnSpPr>
            <p:cNvPr id="549" name="Google Shape;549;p44"/>
            <p:cNvCxnSpPr>
              <a:stCxn id="541" idx="3"/>
              <a:endCxn id="540" idx="1"/>
            </p:cNvCxnSpPr>
            <p:nvPr/>
          </p:nvCxnSpPr>
          <p:spPr>
            <a:xfrm>
              <a:off x="2120624" y="1421650"/>
              <a:ext cx="716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0" name="Google Shape;550;p44"/>
            <p:cNvCxnSpPr>
              <a:stCxn id="542" idx="3"/>
              <a:endCxn id="539" idx="1"/>
            </p:cNvCxnSpPr>
            <p:nvPr/>
          </p:nvCxnSpPr>
          <p:spPr>
            <a:xfrm>
              <a:off x="2154099" y="3999425"/>
              <a:ext cx="836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1" name="Google Shape;551;p44"/>
            <p:cNvCxnSpPr>
              <a:endCxn id="543" idx="0"/>
            </p:cNvCxnSpPr>
            <p:nvPr/>
          </p:nvCxnSpPr>
          <p:spPr>
            <a:xfrm>
              <a:off x="3775625" y="1808963"/>
              <a:ext cx="1001400" cy="358800"/>
            </a:xfrm>
            <a:prstGeom prst="bentConnector2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52" name="Google Shape;552;p44"/>
            <p:cNvCxnSpPr>
              <a:stCxn id="539" idx="3"/>
              <a:endCxn id="543" idx="2"/>
            </p:cNvCxnSpPr>
            <p:nvPr/>
          </p:nvCxnSpPr>
          <p:spPr>
            <a:xfrm rot="10800000" flipH="1">
              <a:off x="3798888" y="3234125"/>
              <a:ext cx="978000" cy="765300"/>
            </a:xfrm>
            <a:prstGeom prst="bentConnector2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53" name="Google Shape;553;p44"/>
            <p:cNvCxnSpPr>
              <a:endCxn id="545" idx="1"/>
            </p:cNvCxnSpPr>
            <p:nvPr/>
          </p:nvCxnSpPr>
          <p:spPr>
            <a:xfrm rot="10800000" flipH="1">
              <a:off x="5494525" y="2700950"/>
              <a:ext cx="1387800" cy="360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54" name="Google Shape;554;p44"/>
            <p:cNvCxnSpPr>
              <a:endCxn id="544" idx="2"/>
            </p:cNvCxnSpPr>
            <p:nvPr/>
          </p:nvCxnSpPr>
          <p:spPr>
            <a:xfrm rot="10800000" flipH="1">
              <a:off x="5152625" y="976850"/>
              <a:ext cx="1400100" cy="12204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55" name="Google Shape;555;p44"/>
            <p:cNvCxnSpPr>
              <a:endCxn id="547" idx="0"/>
            </p:cNvCxnSpPr>
            <p:nvPr/>
          </p:nvCxnSpPr>
          <p:spPr>
            <a:xfrm>
              <a:off x="5223425" y="3276650"/>
              <a:ext cx="1329300" cy="881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56" name="Google Shape;556;p44"/>
            <p:cNvCxnSpPr>
              <a:endCxn id="548" idx="1"/>
            </p:cNvCxnSpPr>
            <p:nvPr/>
          </p:nvCxnSpPr>
          <p:spPr>
            <a:xfrm rot="10800000" flipH="1">
              <a:off x="5394275" y="1380837"/>
              <a:ext cx="2430900" cy="10755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57" name="Google Shape;557;p44"/>
            <p:cNvCxnSpPr>
              <a:endCxn id="546" idx="1"/>
            </p:cNvCxnSpPr>
            <p:nvPr/>
          </p:nvCxnSpPr>
          <p:spPr>
            <a:xfrm>
              <a:off x="5414079" y="3060763"/>
              <a:ext cx="2411100" cy="6936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" grpId="0" animBg="1"/>
      <p:bldP spid="532" grpId="0" animBg="1"/>
      <p:bldP spid="5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5"/>
          <p:cNvSpPr/>
          <p:nvPr/>
        </p:nvSpPr>
        <p:spPr>
          <a:xfrm>
            <a:off x="3407875" y="1935700"/>
            <a:ext cx="2229000" cy="808500"/>
          </a:xfrm>
          <a:prstGeom prst="flowChartAlternateProcess">
            <a:avLst/>
          </a:prstGeom>
          <a:solidFill>
            <a:schemeClr val="accent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563" name="Google Shape;563;p45"/>
          <p:cNvGrpSpPr/>
          <p:nvPr/>
        </p:nvGrpSpPr>
        <p:grpSpPr>
          <a:xfrm>
            <a:off x="3561261" y="1512210"/>
            <a:ext cx="5399951" cy="3185954"/>
            <a:chOff x="1054250" y="168900"/>
            <a:chExt cx="7578879" cy="4797400"/>
          </a:xfrm>
        </p:grpSpPr>
        <p:pic>
          <p:nvPicPr>
            <p:cNvPr id="564" name="Google Shape;564;p45" title="mobile-app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90937" y="359545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65" name="Google Shape;565;p45" title="web-apps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6725" y="863450"/>
              <a:ext cx="1116401" cy="11164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66" name="Google Shape;566;p45" title="office-worker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54250" y="888463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67" name="Google Shape;567;p45" title="photographer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87725" y="3466238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68" name="Google Shape;568;p45" title="databases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43838" y="2167763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69" name="Google Shape;569;p45" title="robot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48750" y="16890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70" name="Google Shape;570;p45" title="quest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82325" y="2296975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71" name="Google Shape;571;p45" title="pin.png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825179" y="3350388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72" name="Google Shape;572;p45" title="museum.png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48750" y="415835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73" name="Google Shape;573;p45" title="adjustment.png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825175" y="976862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cxnSp>
          <p:nvCxnSpPr>
            <p:cNvPr id="574" name="Google Shape;574;p45"/>
            <p:cNvCxnSpPr>
              <a:stCxn id="566" idx="3"/>
              <a:endCxn id="565" idx="1"/>
            </p:cNvCxnSpPr>
            <p:nvPr/>
          </p:nvCxnSpPr>
          <p:spPr>
            <a:xfrm>
              <a:off x="2120624" y="1421650"/>
              <a:ext cx="716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5" name="Google Shape;575;p45"/>
            <p:cNvCxnSpPr>
              <a:stCxn id="567" idx="3"/>
              <a:endCxn id="564" idx="1"/>
            </p:cNvCxnSpPr>
            <p:nvPr/>
          </p:nvCxnSpPr>
          <p:spPr>
            <a:xfrm>
              <a:off x="2154099" y="3999425"/>
              <a:ext cx="836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6" name="Google Shape;576;p45"/>
            <p:cNvCxnSpPr>
              <a:cxnSpLocks/>
              <a:stCxn id="565" idx="3"/>
              <a:endCxn id="568" idx="0"/>
            </p:cNvCxnSpPr>
            <p:nvPr/>
          </p:nvCxnSpPr>
          <p:spPr>
            <a:xfrm>
              <a:off x="3953126" y="1421650"/>
              <a:ext cx="823800" cy="746100"/>
            </a:xfrm>
            <a:prstGeom prst="bentConnector2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77" name="Google Shape;577;p45"/>
            <p:cNvCxnSpPr>
              <a:stCxn id="564" idx="3"/>
              <a:endCxn id="568" idx="2"/>
            </p:cNvCxnSpPr>
            <p:nvPr/>
          </p:nvCxnSpPr>
          <p:spPr>
            <a:xfrm rot="10800000" flipH="1">
              <a:off x="3798888" y="3234125"/>
              <a:ext cx="978000" cy="765300"/>
            </a:xfrm>
            <a:prstGeom prst="bentConnector2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78" name="Google Shape;578;p45"/>
            <p:cNvCxnSpPr>
              <a:endCxn id="570" idx="1"/>
            </p:cNvCxnSpPr>
            <p:nvPr/>
          </p:nvCxnSpPr>
          <p:spPr>
            <a:xfrm rot="10800000" flipH="1">
              <a:off x="5494525" y="2700950"/>
              <a:ext cx="1387800" cy="360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79" name="Google Shape;579;p45"/>
            <p:cNvCxnSpPr>
              <a:endCxn id="569" idx="2"/>
            </p:cNvCxnSpPr>
            <p:nvPr/>
          </p:nvCxnSpPr>
          <p:spPr>
            <a:xfrm rot="10800000" flipH="1">
              <a:off x="5152625" y="976850"/>
              <a:ext cx="1400100" cy="12204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80" name="Google Shape;580;p45"/>
            <p:cNvCxnSpPr>
              <a:endCxn id="572" idx="0"/>
            </p:cNvCxnSpPr>
            <p:nvPr/>
          </p:nvCxnSpPr>
          <p:spPr>
            <a:xfrm>
              <a:off x="5223425" y="3276650"/>
              <a:ext cx="1329300" cy="881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81" name="Google Shape;581;p45"/>
            <p:cNvCxnSpPr>
              <a:endCxn id="573" idx="1"/>
            </p:cNvCxnSpPr>
            <p:nvPr/>
          </p:nvCxnSpPr>
          <p:spPr>
            <a:xfrm rot="10800000" flipH="1">
              <a:off x="5394275" y="1380837"/>
              <a:ext cx="2430900" cy="10755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82" name="Google Shape;582;p45"/>
            <p:cNvCxnSpPr>
              <a:endCxn id="571" idx="1"/>
            </p:cNvCxnSpPr>
            <p:nvPr/>
          </p:nvCxnSpPr>
          <p:spPr>
            <a:xfrm>
              <a:off x="5414079" y="3060763"/>
              <a:ext cx="2411100" cy="6936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sp>
        <p:nvSpPr>
          <p:cNvPr id="583" name="Google Shape;583;p45"/>
          <p:cNvSpPr/>
          <p:nvPr/>
        </p:nvSpPr>
        <p:spPr>
          <a:xfrm>
            <a:off x="1274425" y="444877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84" name="Google Shape;584;p45"/>
          <p:cNvSpPr/>
          <p:nvPr/>
        </p:nvSpPr>
        <p:spPr>
          <a:xfrm>
            <a:off x="1907488" y="6941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85" name="Google Shape;585;p45"/>
          <p:cNvSpPr/>
          <p:nvPr/>
        </p:nvSpPr>
        <p:spPr>
          <a:xfrm>
            <a:off x="2531625" y="2045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86" name="Google Shape;586;p45"/>
          <p:cNvSpPr/>
          <p:nvPr/>
        </p:nvSpPr>
        <p:spPr>
          <a:xfrm>
            <a:off x="720975" y="1977375"/>
            <a:ext cx="2423400" cy="2242500"/>
          </a:xfrm>
          <a:prstGeom prst="flowChartAlternateProcess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87" name="Google Shape;587;p45"/>
          <p:cNvSpPr txBox="1"/>
          <p:nvPr/>
        </p:nvSpPr>
        <p:spPr>
          <a:xfrm>
            <a:off x="798375" y="2467088"/>
            <a:ext cx="2268600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Interfaccia utilizzata dall’impiegato museale per inserire i dati relativi al museo</a:t>
            </a: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8" name="Google Shape;588;p45"/>
          <p:cNvSpPr txBox="1"/>
          <p:nvPr/>
        </p:nvSpPr>
        <p:spPr>
          <a:xfrm>
            <a:off x="3561250" y="182000"/>
            <a:ext cx="48267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Descrizione del sistema</a:t>
            </a:r>
            <a:endParaRPr sz="3500" b="1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45"/>
          <p:cNvSpPr/>
          <p:nvPr/>
        </p:nvSpPr>
        <p:spPr>
          <a:xfrm>
            <a:off x="2863400" y="202322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90" name="Google Shape;590;p45"/>
          <p:cNvSpPr/>
          <p:nvPr/>
        </p:nvSpPr>
        <p:spPr>
          <a:xfrm>
            <a:off x="2234800" y="696375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91" name="Google Shape;591;p45"/>
          <p:cNvSpPr/>
          <p:nvPr/>
        </p:nvSpPr>
        <p:spPr>
          <a:xfrm>
            <a:off x="1606200" y="436955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6"/>
          <p:cNvSpPr/>
          <p:nvPr/>
        </p:nvSpPr>
        <p:spPr>
          <a:xfrm>
            <a:off x="3527825" y="3669650"/>
            <a:ext cx="1925700" cy="808500"/>
          </a:xfrm>
          <a:prstGeom prst="flowChartAlternateProcess">
            <a:avLst/>
          </a:prstGeom>
          <a:solidFill>
            <a:schemeClr val="accent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597" name="Google Shape;597;p46"/>
          <p:cNvGrpSpPr/>
          <p:nvPr/>
        </p:nvGrpSpPr>
        <p:grpSpPr>
          <a:xfrm>
            <a:off x="3561261" y="1512210"/>
            <a:ext cx="5399951" cy="3185954"/>
            <a:chOff x="1054250" y="168900"/>
            <a:chExt cx="7578879" cy="4797400"/>
          </a:xfrm>
        </p:grpSpPr>
        <p:pic>
          <p:nvPicPr>
            <p:cNvPr id="598" name="Google Shape;598;p46" title="mobile-app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90937" y="359545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99" name="Google Shape;599;p46" title="web-apps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6725" y="863450"/>
              <a:ext cx="1116401" cy="11164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0" name="Google Shape;600;p46" title="office-worker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54250" y="888463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1" name="Google Shape;601;p46" title="photographer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87725" y="3466238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2" name="Google Shape;602;p46" title="databases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43838" y="2167763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3" name="Google Shape;603;p46" title="robot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48750" y="16890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4" name="Google Shape;604;p46" title="quest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82325" y="2296975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5" name="Google Shape;605;p46" title="pin.png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825179" y="3350388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6" name="Google Shape;606;p46" title="museum.png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48750" y="415835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7" name="Google Shape;607;p46" title="adjustment.png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825175" y="976862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cxnSp>
          <p:nvCxnSpPr>
            <p:cNvPr id="608" name="Google Shape;608;p46"/>
            <p:cNvCxnSpPr>
              <a:stCxn id="600" idx="3"/>
              <a:endCxn id="599" idx="1"/>
            </p:cNvCxnSpPr>
            <p:nvPr/>
          </p:nvCxnSpPr>
          <p:spPr>
            <a:xfrm>
              <a:off x="2120624" y="1421650"/>
              <a:ext cx="716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09" name="Google Shape;609;p46"/>
            <p:cNvCxnSpPr>
              <a:stCxn id="601" idx="3"/>
              <a:endCxn id="598" idx="1"/>
            </p:cNvCxnSpPr>
            <p:nvPr/>
          </p:nvCxnSpPr>
          <p:spPr>
            <a:xfrm>
              <a:off x="2154099" y="3999425"/>
              <a:ext cx="836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10" name="Google Shape;610;p46"/>
            <p:cNvCxnSpPr>
              <a:stCxn id="599" idx="3"/>
              <a:endCxn id="602" idx="0"/>
            </p:cNvCxnSpPr>
            <p:nvPr/>
          </p:nvCxnSpPr>
          <p:spPr>
            <a:xfrm>
              <a:off x="3953126" y="1421650"/>
              <a:ext cx="823800" cy="746100"/>
            </a:xfrm>
            <a:prstGeom prst="bentConnector2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1" name="Google Shape;611;p46"/>
            <p:cNvCxnSpPr>
              <a:stCxn id="598" idx="3"/>
              <a:endCxn id="602" idx="2"/>
            </p:cNvCxnSpPr>
            <p:nvPr/>
          </p:nvCxnSpPr>
          <p:spPr>
            <a:xfrm rot="10800000" flipH="1">
              <a:off x="3798888" y="3234125"/>
              <a:ext cx="978000" cy="765300"/>
            </a:xfrm>
            <a:prstGeom prst="bentConnector2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2" name="Google Shape;612;p46"/>
            <p:cNvCxnSpPr>
              <a:endCxn id="604" idx="1"/>
            </p:cNvCxnSpPr>
            <p:nvPr/>
          </p:nvCxnSpPr>
          <p:spPr>
            <a:xfrm rot="10800000" flipH="1">
              <a:off x="5494525" y="2700950"/>
              <a:ext cx="1387800" cy="360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3" name="Google Shape;613;p46"/>
            <p:cNvCxnSpPr>
              <a:endCxn id="603" idx="2"/>
            </p:cNvCxnSpPr>
            <p:nvPr/>
          </p:nvCxnSpPr>
          <p:spPr>
            <a:xfrm rot="10800000" flipH="1">
              <a:off x="5152625" y="976850"/>
              <a:ext cx="1400100" cy="12204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4" name="Google Shape;614;p46"/>
            <p:cNvCxnSpPr>
              <a:endCxn id="606" idx="0"/>
            </p:cNvCxnSpPr>
            <p:nvPr/>
          </p:nvCxnSpPr>
          <p:spPr>
            <a:xfrm>
              <a:off x="5223425" y="3276650"/>
              <a:ext cx="1329300" cy="881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5" name="Google Shape;615;p46"/>
            <p:cNvCxnSpPr>
              <a:endCxn id="607" idx="1"/>
            </p:cNvCxnSpPr>
            <p:nvPr/>
          </p:nvCxnSpPr>
          <p:spPr>
            <a:xfrm rot="10800000" flipH="1">
              <a:off x="5394275" y="1380837"/>
              <a:ext cx="2430900" cy="10755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6" name="Google Shape;616;p46"/>
            <p:cNvCxnSpPr>
              <a:endCxn id="605" idx="1"/>
            </p:cNvCxnSpPr>
            <p:nvPr/>
          </p:nvCxnSpPr>
          <p:spPr>
            <a:xfrm>
              <a:off x="5414079" y="3060763"/>
              <a:ext cx="2411100" cy="6936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sp>
        <p:nvSpPr>
          <p:cNvPr id="617" name="Google Shape;617;p46"/>
          <p:cNvSpPr/>
          <p:nvPr/>
        </p:nvSpPr>
        <p:spPr>
          <a:xfrm>
            <a:off x="1274425" y="444877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18" name="Google Shape;618;p46"/>
          <p:cNvSpPr/>
          <p:nvPr/>
        </p:nvSpPr>
        <p:spPr>
          <a:xfrm>
            <a:off x="1907488" y="6941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19" name="Google Shape;619;p46"/>
          <p:cNvSpPr/>
          <p:nvPr/>
        </p:nvSpPr>
        <p:spPr>
          <a:xfrm>
            <a:off x="2531625" y="2045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0" name="Google Shape;620;p46"/>
          <p:cNvSpPr/>
          <p:nvPr/>
        </p:nvSpPr>
        <p:spPr>
          <a:xfrm>
            <a:off x="720975" y="1977375"/>
            <a:ext cx="2423400" cy="2242500"/>
          </a:xfrm>
          <a:prstGeom prst="flowChartAlternateProcess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1" name="Google Shape;621;p46"/>
          <p:cNvSpPr txBox="1"/>
          <p:nvPr/>
        </p:nvSpPr>
        <p:spPr>
          <a:xfrm>
            <a:off x="3561250" y="182000"/>
            <a:ext cx="48267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Descrizione del sistema</a:t>
            </a:r>
            <a:endParaRPr sz="3500" b="1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46"/>
          <p:cNvSpPr txBox="1"/>
          <p:nvPr/>
        </p:nvSpPr>
        <p:spPr>
          <a:xfrm>
            <a:off x="798375" y="2462888"/>
            <a:ext cx="22686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Interfaccia utilizzata dagli utenti per interagire con le quest e la mappa dei musei</a:t>
            </a: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23" name="Google Shape;623;p46"/>
          <p:cNvSpPr/>
          <p:nvPr/>
        </p:nvSpPr>
        <p:spPr>
          <a:xfrm>
            <a:off x="2863400" y="202322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2234800" y="696375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5" name="Google Shape;625;p46"/>
          <p:cNvSpPr/>
          <p:nvPr/>
        </p:nvSpPr>
        <p:spPr>
          <a:xfrm>
            <a:off x="1606200" y="436955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>
          <a:extLst>
            <a:ext uri="{FF2B5EF4-FFF2-40B4-BE49-F238E27FC236}">
              <a16:creationId xmlns:a16="http://schemas.microsoft.com/office/drawing/2014/main" id="{20706632-7577-F486-2333-6D0080539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6">
            <a:extLst>
              <a:ext uri="{FF2B5EF4-FFF2-40B4-BE49-F238E27FC236}">
                <a16:creationId xmlns:a16="http://schemas.microsoft.com/office/drawing/2014/main" id="{EB1F3F33-79C7-0325-1ADA-3829047B3AA0}"/>
              </a:ext>
            </a:extLst>
          </p:cNvPr>
          <p:cNvSpPr/>
          <p:nvPr/>
        </p:nvSpPr>
        <p:spPr>
          <a:xfrm>
            <a:off x="5677647" y="2816537"/>
            <a:ext cx="1047310" cy="808500"/>
          </a:xfrm>
          <a:prstGeom prst="flowChartAlternateProcess">
            <a:avLst/>
          </a:prstGeom>
          <a:solidFill>
            <a:schemeClr val="accent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597" name="Google Shape;597;p46">
            <a:extLst>
              <a:ext uri="{FF2B5EF4-FFF2-40B4-BE49-F238E27FC236}">
                <a16:creationId xmlns:a16="http://schemas.microsoft.com/office/drawing/2014/main" id="{BC408DC2-754C-F016-1F3B-74F38C264B58}"/>
              </a:ext>
            </a:extLst>
          </p:cNvPr>
          <p:cNvGrpSpPr/>
          <p:nvPr/>
        </p:nvGrpSpPr>
        <p:grpSpPr>
          <a:xfrm>
            <a:off x="3561261" y="1512210"/>
            <a:ext cx="5399951" cy="3185954"/>
            <a:chOff x="1054250" y="168900"/>
            <a:chExt cx="7578879" cy="4797400"/>
          </a:xfrm>
        </p:grpSpPr>
        <p:pic>
          <p:nvPicPr>
            <p:cNvPr id="598" name="Google Shape;598;p46" title="mobile-app.png">
              <a:extLst>
                <a:ext uri="{FF2B5EF4-FFF2-40B4-BE49-F238E27FC236}">
                  <a16:creationId xmlns:a16="http://schemas.microsoft.com/office/drawing/2014/main" id="{BFCCB566-51D3-22AC-BF11-8C381B57282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90937" y="359545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99" name="Google Shape;599;p46" title="web-apps.png">
              <a:extLst>
                <a:ext uri="{FF2B5EF4-FFF2-40B4-BE49-F238E27FC236}">
                  <a16:creationId xmlns:a16="http://schemas.microsoft.com/office/drawing/2014/main" id="{5B785D44-6E01-C06B-A026-71DA4614EE4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6725" y="863450"/>
              <a:ext cx="1116401" cy="11164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0" name="Google Shape;600;p46" title="office-worker.png">
              <a:extLst>
                <a:ext uri="{FF2B5EF4-FFF2-40B4-BE49-F238E27FC236}">
                  <a16:creationId xmlns:a16="http://schemas.microsoft.com/office/drawing/2014/main" id="{1ECB21F5-96F3-101B-32C1-FA65E214EE5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54250" y="888463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1" name="Google Shape;601;p46" title="photographer.png">
              <a:extLst>
                <a:ext uri="{FF2B5EF4-FFF2-40B4-BE49-F238E27FC236}">
                  <a16:creationId xmlns:a16="http://schemas.microsoft.com/office/drawing/2014/main" id="{E5F8E9E1-66CB-1CD5-C22C-58FDDBC17290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87725" y="3466238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2" name="Google Shape;602;p46" title="databases.png">
              <a:extLst>
                <a:ext uri="{FF2B5EF4-FFF2-40B4-BE49-F238E27FC236}">
                  <a16:creationId xmlns:a16="http://schemas.microsoft.com/office/drawing/2014/main" id="{8AFBDCF2-B387-613B-976F-E18E4C984B43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43838" y="2167763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3" name="Google Shape;603;p46" title="robot.png">
              <a:extLst>
                <a:ext uri="{FF2B5EF4-FFF2-40B4-BE49-F238E27FC236}">
                  <a16:creationId xmlns:a16="http://schemas.microsoft.com/office/drawing/2014/main" id="{5C3E536B-C741-7E6A-957D-E22C5D0AD3D6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48750" y="16890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4" name="Google Shape;604;p46" title="quest.png">
              <a:extLst>
                <a:ext uri="{FF2B5EF4-FFF2-40B4-BE49-F238E27FC236}">
                  <a16:creationId xmlns:a16="http://schemas.microsoft.com/office/drawing/2014/main" id="{2DC1DE8B-456D-65B5-171B-D1EE7761A572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82325" y="2296975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5" name="Google Shape;605;p46" title="pin.png">
              <a:extLst>
                <a:ext uri="{FF2B5EF4-FFF2-40B4-BE49-F238E27FC236}">
                  <a16:creationId xmlns:a16="http://schemas.microsoft.com/office/drawing/2014/main" id="{01FE7037-E913-0D97-A756-3B593D1CE9FE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825179" y="3350388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6" name="Google Shape;606;p46" title="museum.png">
              <a:extLst>
                <a:ext uri="{FF2B5EF4-FFF2-40B4-BE49-F238E27FC236}">
                  <a16:creationId xmlns:a16="http://schemas.microsoft.com/office/drawing/2014/main" id="{57DB82FE-4DEB-8BA1-A7C4-91A0D2868BE6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48750" y="415835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7" name="Google Shape;607;p46" title="adjustment.png">
              <a:extLst>
                <a:ext uri="{FF2B5EF4-FFF2-40B4-BE49-F238E27FC236}">
                  <a16:creationId xmlns:a16="http://schemas.microsoft.com/office/drawing/2014/main" id="{97A4279C-709F-D265-143C-061EF8F6B131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825175" y="976862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cxnSp>
          <p:nvCxnSpPr>
            <p:cNvPr id="608" name="Google Shape;608;p46">
              <a:extLst>
                <a:ext uri="{FF2B5EF4-FFF2-40B4-BE49-F238E27FC236}">
                  <a16:creationId xmlns:a16="http://schemas.microsoft.com/office/drawing/2014/main" id="{D75F8393-C5B2-EA02-F1FA-00BF2F7F06B5}"/>
                </a:ext>
              </a:extLst>
            </p:cNvPr>
            <p:cNvCxnSpPr>
              <a:stCxn id="600" idx="3"/>
              <a:endCxn id="599" idx="1"/>
            </p:cNvCxnSpPr>
            <p:nvPr/>
          </p:nvCxnSpPr>
          <p:spPr>
            <a:xfrm>
              <a:off x="2120624" y="1421650"/>
              <a:ext cx="716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09" name="Google Shape;609;p46">
              <a:extLst>
                <a:ext uri="{FF2B5EF4-FFF2-40B4-BE49-F238E27FC236}">
                  <a16:creationId xmlns:a16="http://schemas.microsoft.com/office/drawing/2014/main" id="{40168ED9-D0CA-E902-DAA9-6E3355A820B9}"/>
                </a:ext>
              </a:extLst>
            </p:cNvPr>
            <p:cNvCxnSpPr>
              <a:stCxn id="601" idx="3"/>
              <a:endCxn id="598" idx="1"/>
            </p:cNvCxnSpPr>
            <p:nvPr/>
          </p:nvCxnSpPr>
          <p:spPr>
            <a:xfrm>
              <a:off x="2154099" y="3999425"/>
              <a:ext cx="836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10" name="Google Shape;610;p46">
              <a:extLst>
                <a:ext uri="{FF2B5EF4-FFF2-40B4-BE49-F238E27FC236}">
                  <a16:creationId xmlns:a16="http://schemas.microsoft.com/office/drawing/2014/main" id="{FFBE4DC3-997C-669B-56FA-4D7A5E713685}"/>
                </a:ext>
              </a:extLst>
            </p:cNvPr>
            <p:cNvCxnSpPr>
              <a:stCxn id="599" idx="3"/>
              <a:endCxn id="602" idx="0"/>
            </p:cNvCxnSpPr>
            <p:nvPr/>
          </p:nvCxnSpPr>
          <p:spPr>
            <a:xfrm>
              <a:off x="3953126" y="1421650"/>
              <a:ext cx="823800" cy="746100"/>
            </a:xfrm>
            <a:prstGeom prst="bentConnector2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1" name="Google Shape;611;p46">
              <a:extLst>
                <a:ext uri="{FF2B5EF4-FFF2-40B4-BE49-F238E27FC236}">
                  <a16:creationId xmlns:a16="http://schemas.microsoft.com/office/drawing/2014/main" id="{615DF67A-5549-7FF8-39BD-5880233F6A48}"/>
                </a:ext>
              </a:extLst>
            </p:cNvPr>
            <p:cNvCxnSpPr>
              <a:stCxn id="598" idx="3"/>
              <a:endCxn id="602" idx="2"/>
            </p:cNvCxnSpPr>
            <p:nvPr/>
          </p:nvCxnSpPr>
          <p:spPr>
            <a:xfrm rot="10800000" flipH="1">
              <a:off x="3798888" y="3234125"/>
              <a:ext cx="978000" cy="765300"/>
            </a:xfrm>
            <a:prstGeom prst="bentConnector2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2" name="Google Shape;612;p46">
              <a:extLst>
                <a:ext uri="{FF2B5EF4-FFF2-40B4-BE49-F238E27FC236}">
                  <a16:creationId xmlns:a16="http://schemas.microsoft.com/office/drawing/2014/main" id="{E64F0354-D89D-BACE-EB94-89BF4EF81C3F}"/>
                </a:ext>
              </a:extLst>
            </p:cNvPr>
            <p:cNvCxnSpPr>
              <a:endCxn id="604" idx="1"/>
            </p:cNvCxnSpPr>
            <p:nvPr/>
          </p:nvCxnSpPr>
          <p:spPr>
            <a:xfrm rot="10800000" flipH="1">
              <a:off x="5494525" y="2700950"/>
              <a:ext cx="1387800" cy="360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3" name="Google Shape;613;p46">
              <a:extLst>
                <a:ext uri="{FF2B5EF4-FFF2-40B4-BE49-F238E27FC236}">
                  <a16:creationId xmlns:a16="http://schemas.microsoft.com/office/drawing/2014/main" id="{6F650B4A-BDDE-7B5B-810F-878C3F5FCADE}"/>
                </a:ext>
              </a:extLst>
            </p:cNvPr>
            <p:cNvCxnSpPr>
              <a:endCxn id="603" idx="2"/>
            </p:cNvCxnSpPr>
            <p:nvPr/>
          </p:nvCxnSpPr>
          <p:spPr>
            <a:xfrm rot="10800000" flipH="1">
              <a:off x="5152625" y="976850"/>
              <a:ext cx="1400100" cy="12204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4" name="Google Shape;614;p46">
              <a:extLst>
                <a:ext uri="{FF2B5EF4-FFF2-40B4-BE49-F238E27FC236}">
                  <a16:creationId xmlns:a16="http://schemas.microsoft.com/office/drawing/2014/main" id="{7689674C-4708-0300-7828-AB6C922B67A7}"/>
                </a:ext>
              </a:extLst>
            </p:cNvPr>
            <p:cNvCxnSpPr>
              <a:endCxn id="606" idx="0"/>
            </p:cNvCxnSpPr>
            <p:nvPr/>
          </p:nvCxnSpPr>
          <p:spPr>
            <a:xfrm>
              <a:off x="5223425" y="3276650"/>
              <a:ext cx="1329300" cy="881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5" name="Google Shape;615;p46">
              <a:extLst>
                <a:ext uri="{FF2B5EF4-FFF2-40B4-BE49-F238E27FC236}">
                  <a16:creationId xmlns:a16="http://schemas.microsoft.com/office/drawing/2014/main" id="{2DEEAA13-A8FA-251D-335E-64AF63D4B977}"/>
                </a:ext>
              </a:extLst>
            </p:cNvPr>
            <p:cNvCxnSpPr>
              <a:endCxn id="607" idx="1"/>
            </p:cNvCxnSpPr>
            <p:nvPr/>
          </p:nvCxnSpPr>
          <p:spPr>
            <a:xfrm rot="10800000" flipH="1">
              <a:off x="5394275" y="1380837"/>
              <a:ext cx="2430900" cy="10755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6" name="Google Shape;616;p46">
              <a:extLst>
                <a:ext uri="{FF2B5EF4-FFF2-40B4-BE49-F238E27FC236}">
                  <a16:creationId xmlns:a16="http://schemas.microsoft.com/office/drawing/2014/main" id="{992A79EC-AFAA-91AA-24D1-63B72D43E86F}"/>
                </a:ext>
              </a:extLst>
            </p:cNvPr>
            <p:cNvCxnSpPr>
              <a:endCxn id="605" idx="1"/>
            </p:cNvCxnSpPr>
            <p:nvPr/>
          </p:nvCxnSpPr>
          <p:spPr>
            <a:xfrm>
              <a:off x="5414079" y="3060763"/>
              <a:ext cx="2411100" cy="6936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sp>
        <p:nvSpPr>
          <p:cNvPr id="617" name="Google Shape;617;p46">
            <a:extLst>
              <a:ext uri="{FF2B5EF4-FFF2-40B4-BE49-F238E27FC236}">
                <a16:creationId xmlns:a16="http://schemas.microsoft.com/office/drawing/2014/main" id="{4CD1CACC-9E47-4BA0-DD82-172CCEB93A9D}"/>
              </a:ext>
            </a:extLst>
          </p:cNvPr>
          <p:cNvSpPr/>
          <p:nvPr/>
        </p:nvSpPr>
        <p:spPr>
          <a:xfrm>
            <a:off x="1274425" y="444877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18" name="Google Shape;618;p46">
            <a:extLst>
              <a:ext uri="{FF2B5EF4-FFF2-40B4-BE49-F238E27FC236}">
                <a16:creationId xmlns:a16="http://schemas.microsoft.com/office/drawing/2014/main" id="{C8C11808-C324-DBCA-7719-1987ED872C67}"/>
              </a:ext>
            </a:extLst>
          </p:cNvPr>
          <p:cNvSpPr/>
          <p:nvPr/>
        </p:nvSpPr>
        <p:spPr>
          <a:xfrm>
            <a:off x="1907488" y="6941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19" name="Google Shape;619;p46">
            <a:extLst>
              <a:ext uri="{FF2B5EF4-FFF2-40B4-BE49-F238E27FC236}">
                <a16:creationId xmlns:a16="http://schemas.microsoft.com/office/drawing/2014/main" id="{91562DDE-8650-7015-E58F-029DD8E6A289}"/>
              </a:ext>
            </a:extLst>
          </p:cNvPr>
          <p:cNvSpPr/>
          <p:nvPr/>
        </p:nvSpPr>
        <p:spPr>
          <a:xfrm>
            <a:off x="2531625" y="2045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0" name="Google Shape;620;p46">
            <a:extLst>
              <a:ext uri="{FF2B5EF4-FFF2-40B4-BE49-F238E27FC236}">
                <a16:creationId xmlns:a16="http://schemas.microsoft.com/office/drawing/2014/main" id="{6B41BE94-6F21-8F7C-BBA7-CADC757D0A42}"/>
              </a:ext>
            </a:extLst>
          </p:cNvPr>
          <p:cNvSpPr/>
          <p:nvPr/>
        </p:nvSpPr>
        <p:spPr>
          <a:xfrm>
            <a:off x="720975" y="1977375"/>
            <a:ext cx="2423400" cy="2242500"/>
          </a:xfrm>
          <a:prstGeom prst="flowChartAlternateProcess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1" name="Google Shape;621;p46">
            <a:extLst>
              <a:ext uri="{FF2B5EF4-FFF2-40B4-BE49-F238E27FC236}">
                <a16:creationId xmlns:a16="http://schemas.microsoft.com/office/drawing/2014/main" id="{A6B65333-976A-D336-B47F-67D9E9BAF5D4}"/>
              </a:ext>
            </a:extLst>
          </p:cNvPr>
          <p:cNvSpPr txBox="1"/>
          <p:nvPr/>
        </p:nvSpPr>
        <p:spPr>
          <a:xfrm>
            <a:off x="3561250" y="182000"/>
            <a:ext cx="48267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Descrizione del sistema</a:t>
            </a:r>
            <a:endParaRPr sz="3500" b="1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46">
            <a:extLst>
              <a:ext uri="{FF2B5EF4-FFF2-40B4-BE49-F238E27FC236}">
                <a16:creationId xmlns:a16="http://schemas.microsoft.com/office/drawing/2014/main" id="{1B649DF7-A30A-4A74-8A16-B8BF787DD84D}"/>
              </a:ext>
            </a:extLst>
          </p:cNvPr>
          <p:cNvSpPr/>
          <p:nvPr/>
        </p:nvSpPr>
        <p:spPr>
          <a:xfrm>
            <a:off x="2863400" y="202322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4" name="Google Shape;624;p46">
            <a:extLst>
              <a:ext uri="{FF2B5EF4-FFF2-40B4-BE49-F238E27FC236}">
                <a16:creationId xmlns:a16="http://schemas.microsoft.com/office/drawing/2014/main" id="{71BBEA52-1447-CB66-56DB-C97D8D92BE17}"/>
              </a:ext>
            </a:extLst>
          </p:cNvPr>
          <p:cNvSpPr/>
          <p:nvPr/>
        </p:nvSpPr>
        <p:spPr>
          <a:xfrm>
            <a:off x="2234800" y="696375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5" name="Google Shape;625;p46">
            <a:extLst>
              <a:ext uri="{FF2B5EF4-FFF2-40B4-BE49-F238E27FC236}">
                <a16:creationId xmlns:a16="http://schemas.microsoft.com/office/drawing/2014/main" id="{75C6EBD1-8287-B34B-31E5-2AE9CA0B3DA5}"/>
              </a:ext>
            </a:extLst>
          </p:cNvPr>
          <p:cNvSpPr/>
          <p:nvPr/>
        </p:nvSpPr>
        <p:spPr>
          <a:xfrm>
            <a:off x="1606200" y="436955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" name="Google Shape;656;p47">
            <a:extLst>
              <a:ext uri="{FF2B5EF4-FFF2-40B4-BE49-F238E27FC236}">
                <a16:creationId xmlns:a16="http://schemas.microsoft.com/office/drawing/2014/main" id="{DB5F370A-7EF4-A086-077E-671794305894}"/>
              </a:ext>
            </a:extLst>
          </p:cNvPr>
          <p:cNvSpPr txBox="1"/>
          <p:nvPr/>
        </p:nvSpPr>
        <p:spPr>
          <a:xfrm>
            <a:off x="798375" y="2489475"/>
            <a:ext cx="2268600" cy="12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Databases utilizzati per la raccolta dei dati utente e dei musei iscritti alla piattaforma</a:t>
            </a:r>
            <a:endParaRPr sz="1600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956024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>
          <a:extLst>
            <a:ext uri="{FF2B5EF4-FFF2-40B4-BE49-F238E27FC236}">
              <a16:creationId xmlns:a16="http://schemas.microsoft.com/office/drawing/2014/main" id="{3221965D-860F-6938-98F4-AFDBE186F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6">
            <a:extLst>
              <a:ext uri="{FF2B5EF4-FFF2-40B4-BE49-F238E27FC236}">
                <a16:creationId xmlns:a16="http://schemas.microsoft.com/office/drawing/2014/main" id="{DB068D76-F28C-AF35-AB49-B843B844537D}"/>
              </a:ext>
            </a:extLst>
          </p:cNvPr>
          <p:cNvSpPr/>
          <p:nvPr/>
        </p:nvSpPr>
        <p:spPr>
          <a:xfrm>
            <a:off x="6954286" y="1383663"/>
            <a:ext cx="1047310" cy="808500"/>
          </a:xfrm>
          <a:prstGeom prst="flowChartAlternateProcess">
            <a:avLst/>
          </a:prstGeom>
          <a:solidFill>
            <a:schemeClr val="accent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597" name="Google Shape;597;p46">
            <a:extLst>
              <a:ext uri="{FF2B5EF4-FFF2-40B4-BE49-F238E27FC236}">
                <a16:creationId xmlns:a16="http://schemas.microsoft.com/office/drawing/2014/main" id="{2555A914-9182-AA54-0E07-755FB8F19F1E}"/>
              </a:ext>
            </a:extLst>
          </p:cNvPr>
          <p:cNvGrpSpPr/>
          <p:nvPr/>
        </p:nvGrpSpPr>
        <p:grpSpPr>
          <a:xfrm>
            <a:off x="3561261" y="1512210"/>
            <a:ext cx="5399951" cy="3185954"/>
            <a:chOff x="1054250" y="168900"/>
            <a:chExt cx="7578879" cy="4797400"/>
          </a:xfrm>
        </p:grpSpPr>
        <p:pic>
          <p:nvPicPr>
            <p:cNvPr id="598" name="Google Shape;598;p46" title="mobile-app.png">
              <a:extLst>
                <a:ext uri="{FF2B5EF4-FFF2-40B4-BE49-F238E27FC236}">
                  <a16:creationId xmlns:a16="http://schemas.microsoft.com/office/drawing/2014/main" id="{8533F521-50C7-077F-2513-5F0E649898C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90937" y="359545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99" name="Google Shape;599;p46" title="web-apps.png">
              <a:extLst>
                <a:ext uri="{FF2B5EF4-FFF2-40B4-BE49-F238E27FC236}">
                  <a16:creationId xmlns:a16="http://schemas.microsoft.com/office/drawing/2014/main" id="{BFD94974-D41C-6074-D959-FEBB5B0A060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6725" y="863450"/>
              <a:ext cx="1116401" cy="11164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0" name="Google Shape;600;p46" title="office-worker.png">
              <a:extLst>
                <a:ext uri="{FF2B5EF4-FFF2-40B4-BE49-F238E27FC236}">
                  <a16:creationId xmlns:a16="http://schemas.microsoft.com/office/drawing/2014/main" id="{4AEF69DE-E9C4-CE5B-9CD1-33C85F88B70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54250" y="888463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1" name="Google Shape;601;p46" title="photographer.png">
              <a:extLst>
                <a:ext uri="{FF2B5EF4-FFF2-40B4-BE49-F238E27FC236}">
                  <a16:creationId xmlns:a16="http://schemas.microsoft.com/office/drawing/2014/main" id="{60D4B084-0D96-3B88-E916-6FC4DB17B7C7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87725" y="3466238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2" name="Google Shape;602;p46" title="databases.png">
              <a:extLst>
                <a:ext uri="{FF2B5EF4-FFF2-40B4-BE49-F238E27FC236}">
                  <a16:creationId xmlns:a16="http://schemas.microsoft.com/office/drawing/2014/main" id="{B9282232-6B6A-67E3-ED26-3189AE79B215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43838" y="2167763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3" name="Google Shape;603;p46" title="robot.png">
              <a:extLst>
                <a:ext uri="{FF2B5EF4-FFF2-40B4-BE49-F238E27FC236}">
                  <a16:creationId xmlns:a16="http://schemas.microsoft.com/office/drawing/2014/main" id="{4AF915FB-9C3D-4B10-2E8F-8F282FB12E28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48750" y="16890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4" name="Google Shape;604;p46" title="quest.png">
              <a:extLst>
                <a:ext uri="{FF2B5EF4-FFF2-40B4-BE49-F238E27FC236}">
                  <a16:creationId xmlns:a16="http://schemas.microsoft.com/office/drawing/2014/main" id="{C8CAAEDC-7639-AF9A-AD51-BF36A4E924F6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82325" y="2296975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5" name="Google Shape;605;p46" title="pin.png">
              <a:extLst>
                <a:ext uri="{FF2B5EF4-FFF2-40B4-BE49-F238E27FC236}">
                  <a16:creationId xmlns:a16="http://schemas.microsoft.com/office/drawing/2014/main" id="{D7C45FCE-C216-F0CB-E7A7-6D9B81E77A28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825179" y="3350388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6" name="Google Shape;606;p46" title="museum.png">
              <a:extLst>
                <a:ext uri="{FF2B5EF4-FFF2-40B4-BE49-F238E27FC236}">
                  <a16:creationId xmlns:a16="http://schemas.microsoft.com/office/drawing/2014/main" id="{5BC603B2-951F-E731-48F7-E29F48C4BB5F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48750" y="415835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7" name="Google Shape;607;p46" title="adjustment.png">
              <a:extLst>
                <a:ext uri="{FF2B5EF4-FFF2-40B4-BE49-F238E27FC236}">
                  <a16:creationId xmlns:a16="http://schemas.microsoft.com/office/drawing/2014/main" id="{69F33E61-2F60-16CB-7156-F3316BE65B74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825175" y="976862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cxnSp>
          <p:nvCxnSpPr>
            <p:cNvPr id="608" name="Google Shape;608;p46">
              <a:extLst>
                <a:ext uri="{FF2B5EF4-FFF2-40B4-BE49-F238E27FC236}">
                  <a16:creationId xmlns:a16="http://schemas.microsoft.com/office/drawing/2014/main" id="{4280F3BE-D890-2166-157F-D536878E05A0}"/>
                </a:ext>
              </a:extLst>
            </p:cNvPr>
            <p:cNvCxnSpPr>
              <a:stCxn id="600" idx="3"/>
              <a:endCxn id="599" idx="1"/>
            </p:cNvCxnSpPr>
            <p:nvPr/>
          </p:nvCxnSpPr>
          <p:spPr>
            <a:xfrm>
              <a:off x="2120624" y="1421650"/>
              <a:ext cx="716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09" name="Google Shape;609;p46">
              <a:extLst>
                <a:ext uri="{FF2B5EF4-FFF2-40B4-BE49-F238E27FC236}">
                  <a16:creationId xmlns:a16="http://schemas.microsoft.com/office/drawing/2014/main" id="{1CF7FF13-209B-DC6A-737C-7E6A176F8EFF}"/>
                </a:ext>
              </a:extLst>
            </p:cNvPr>
            <p:cNvCxnSpPr>
              <a:stCxn id="601" idx="3"/>
              <a:endCxn id="598" idx="1"/>
            </p:cNvCxnSpPr>
            <p:nvPr/>
          </p:nvCxnSpPr>
          <p:spPr>
            <a:xfrm>
              <a:off x="2154099" y="3999425"/>
              <a:ext cx="836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10" name="Google Shape;610;p46">
              <a:extLst>
                <a:ext uri="{FF2B5EF4-FFF2-40B4-BE49-F238E27FC236}">
                  <a16:creationId xmlns:a16="http://schemas.microsoft.com/office/drawing/2014/main" id="{EFEF8766-8028-DA59-7E7E-7A8953458E47}"/>
                </a:ext>
              </a:extLst>
            </p:cNvPr>
            <p:cNvCxnSpPr>
              <a:stCxn id="599" idx="3"/>
              <a:endCxn id="602" idx="0"/>
            </p:cNvCxnSpPr>
            <p:nvPr/>
          </p:nvCxnSpPr>
          <p:spPr>
            <a:xfrm>
              <a:off x="3953126" y="1421650"/>
              <a:ext cx="823800" cy="746100"/>
            </a:xfrm>
            <a:prstGeom prst="bentConnector2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1" name="Google Shape;611;p46">
              <a:extLst>
                <a:ext uri="{FF2B5EF4-FFF2-40B4-BE49-F238E27FC236}">
                  <a16:creationId xmlns:a16="http://schemas.microsoft.com/office/drawing/2014/main" id="{6BED373B-3A03-96D2-F6E2-6C074DA23E32}"/>
                </a:ext>
              </a:extLst>
            </p:cNvPr>
            <p:cNvCxnSpPr>
              <a:stCxn id="598" idx="3"/>
              <a:endCxn id="602" idx="2"/>
            </p:cNvCxnSpPr>
            <p:nvPr/>
          </p:nvCxnSpPr>
          <p:spPr>
            <a:xfrm rot="10800000" flipH="1">
              <a:off x="3798888" y="3234125"/>
              <a:ext cx="978000" cy="765300"/>
            </a:xfrm>
            <a:prstGeom prst="bentConnector2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2" name="Google Shape;612;p46">
              <a:extLst>
                <a:ext uri="{FF2B5EF4-FFF2-40B4-BE49-F238E27FC236}">
                  <a16:creationId xmlns:a16="http://schemas.microsoft.com/office/drawing/2014/main" id="{FD7BDD43-FB56-5E5D-765D-AE4BA61F14C1}"/>
                </a:ext>
              </a:extLst>
            </p:cNvPr>
            <p:cNvCxnSpPr>
              <a:endCxn id="604" idx="1"/>
            </p:cNvCxnSpPr>
            <p:nvPr/>
          </p:nvCxnSpPr>
          <p:spPr>
            <a:xfrm rot="10800000" flipH="1">
              <a:off x="5494525" y="2700950"/>
              <a:ext cx="1387800" cy="360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3" name="Google Shape;613;p46">
              <a:extLst>
                <a:ext uri="{FF2B5EF4-FFF2-40B4-BE49-F238E27FC236}">
                  <a16:creationId xmlns:a16="http://schemas.microsoft.com/office/drawing/2014/main" id="{6028E3D7-D15E-1B41-F788-E860D20D4D08}"/>
                </a:ext>
              </a:extLst>
            </p:cNvPr>
            <p:cNvCxnSpPr>
              <a:endCxn id="603" idx="2"/>
            </p:cNvCxnSpPr>
            <p:nvPr/>
          </p:nvCxnSpPr>
          <p:spPr>
            <a:xfrm rot="10800000" flipH="1">
              <a:off x="5152625" y="976850"/>
              <a:ext cx="1400100" cy="12204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4" name="Google Shape;614;p46">
              <a:extLst>
                <a:ext uri="{FF2B5EF4-FFF2-40B4-BE49-F238E27FC236}">
                  <a16:creationId xmlns:a16="http://schemas.microsoft.com/office/drawing/2014/main" id="{5C406301-48B3-07FC-7A6B-55063A8412EB}"/>
                </a:ext>
              </a:extLst>
            </p:cNvPr>
            <p:cNvCxnSpPr>
              <a:endCxn id="606" idx="0"/>
            </p:cNvCxnSpPr>
            <p:nvPr/>
          </p:nvCxnSpPr>
          <p:spPr>
            <a:xfrm>
              <a:off x="5223425" y="3276650"/>
              <a:ext cx="1329300" cy="881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5" name="Google Shape;615;p46">
              <a:extLst>
                <a:ext uri="{FF2B5EF4-FFF2-40B4-BE49-F238E27FC236}">
                  <a16:creationId xmlns:a16="http://schemas.microsoft.com/office/drawing/2014/main" id="{E57192EF-3D7C-5E04-D7B3-7F018C3316FD}"/>
                </a:ext>
              </a:extLst>
            </p:cNvPr>
            <p:cNvCxnSpPr>
              <a:endCxn id="607" idx="1"/>
            </p:cNvCxnSpPr>
            <p:nvPr/>
          </p:nvCxnSpPr>
          <p:spPr>
            <a:xfrm rot="10800000" flipH="1">
              <a:off x="5394275" y="1380837"/>
              <a:ext cx="2430900" cy="10755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6" name="Google Shape;616;p46">
              <a:extLst>
                <a:ext uri="{FF2B5EF4-FFF2-40B4-BE49-F238E27FC236}">
                  <a16:creationId xmlns:a16="http://schemas.microsoft.com/office/drawing/2014/main" id="{C6AE6B41-FA8F-67C7-22DC-93C7A070B28B}"/>
                </a:ext>
              </a:extLst>
            </p:cNvPr>
            <p:cNvCxnSpPr>
              <a:endCxn id="605" idx="1"/>
            </p:cNvCxnSpPr>
            <p:nvPr/>
          </p:nvCxnSpPr>
          <p:spPr>
            <a:xfrm>
              <a:off x="5414079" y="3060763"/>
              <a:ext cx="2411100" cy="6936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sp>
        <p:nvSpPr>
          <p:cNvPr id="617" name="Google Shape;617;p46">
            <a:extLst>
              <a:ext uri="{FF2B5EF4-FFF2-40B4-BE49-F238E27FC236}">
                <a16:creationId xmlns:a16="http://schemas.microsoft.com/office/drawing/2014/main" id="{34AEF427-872E-8097-7162-CAAE8FE55E6E}"/>
              </a:ext>
            </a:extLst>
          </p:cNvPr>
          <p:cNvSpPr/>
          <p:nvPr/>
        </p:nvSpPr>
        <p:spPr>
          <a:xfrm>
            <a:off x="1274425" y="444877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18" name="Google Shape;618;p46">
            <a:extLst>
              <a:ext uri="{FF2B5EF4-FFF2-40B4-BE49-F238E27FC236}">
                <a16:creationId xmlns:a16="http://schemas.microsoft.com/office/drawing/2014/main" id="{A6D0AA4F-6B7E-9C8C-07EE-83B3215A6857}"/>
              </a:ext>
            </a:extLst>
          </p:cNvPr>
          <p:cNvSpPr/>
          <p:nvPr/>
        </p:nvSpPr>
        <p:spPr>
          <a:xfrm>
            <a:off x="1907488" y="6941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19" name="Google Shape;619;p46">
            <a:extLst>
              <a:ext uri="{FF2B5EF4-FFF2-40B4-BE49-F238E27FC236}">
                <a16:creationId xmlns:a16="http://schemas.microsoft.com/office/drawing/2014/main" id="{979CC052-1736-5769-C9B3-F2EBBAE32ACB}"/>
              </a:ext>
            </a:extLst>
          </p:cNvPr>
          <p:cNvSpPr/>
          <p:nvPr/>
        </p:nvSpPr>
        <p:spPr>
          <a:xfrm>
            <a:off x="2531625" y="2045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0" name="Google Shape;620;p46">
            <a:extLst>
              <a:ext uri="{FF2B5EF4-FFF2-40B4-BE49-F238E27FC236}">
                <a16:creationId xmlns:a16="http://schemas.microsoft.com/office/drawing/2014/main" id="{88A8F3C0-19A7-5695-E6F9-38A8FF9C7021}"/>
              </a:ext>
            </a:extLst>
          </p:cNvPr>
          <p:cNvSpPr/>
          <p:nvPr/>
        </p:nvSpPr>
        <p:spPr>
          <a:xfrm>
            <a:off x="720975" y="1977375"/>
            <a:ext cx="2423400" cy="2242500"/>
          </a:xfrm>
          <a:prstGeom prst="flowChartAlternateProcess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1" name="Google Shape;621;p46">
            <a:extLst>
              <a:ext uri="{FF2B5EF4-FFF2-40B4-BE49-F238E27FC236}">
                <a16:creationId xmlns:a16="http://schemas.microsoft.com/office/drawing/2014/main" id="{57A03829-8B39-B649-770F-BA3EE95C96A1}"/>
              </a:ext>
            </a:extLst>
          </p:cNvPr>
          <p:cNvSpPr txBox="1"/>
          <p:nvPr/>
        </p:nvSpPr>
        <p:spPr>
          <a:xfrm>
            <a:off x="3561250" y="182000"/>
            <a:ext cx="48267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Descrizione del sistema</a:t>
            </a:r>
            <a:endParaRPr sz="3500" b="1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46">
            <a:extLst>
              <a:ext uri="{FF2B5EF4-FFF2-40B4-BE49-F238E27FC236}">
                <a16:creationId xmlns:a16="http://schemas.microsoft.com/office/drawing/2014/main" id="{35747D87-DDB8-DF70-87F7-85DFF1C11BB5}"/>
              </a:ext>
            </a:extLst>
          </p:cNvPr>
          <p:cNvSpPr/>
          <p:nvPr/>
        </p:nvSpPr>
        <p:spPr>
          <a:xfrm>
            <a:off x="2863400" y="202322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4" name="Google Shape;624;p46">
            <a:extLst>
              <a:ext uri="{FF2B5EF4-FFF2-40B4-BE49-F238E27FC236}">
                <a16:creationId xmlns:a16="http://schemas.microsoft.com/office/drawing/2014/main" id="{30A6A2E7-0A30-D03A-AB40-B9B6FC468D7B}"/>
              </a:ext>
            </a:extLst>
          </p:cNvPr>
          <p:cNvSpPr/>
          <p:nvPr/>
        </p:nvSpPr>
        <p:spPr>
          <a:xfrm>
            <a:off x="2234800" y="696375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5" name="Google Shape;625;p46">
            <a:extLst>
              <a:ext uri="{FF2B5EF4-FFF2-40B4-BE49-F238E27FC236}">
                <a16:creationId xmlns:a16="http://schemas.microsoft.com/office/drawing/2014/main" id="{9A4A4623-24C1-DA1C-762E-D031A57F0C95}"/>
              </a:ext>
            </a:extLst>
          </p:cNvPr>
          <p:cNvSpPr/>
          <p:nvPr/>
        </p:nvSpPr>
        <p:spPr>
          <a:xfrm>
            <a:off x="1606200" y="436955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" name="Google Shape;690;p48">
            <a:extLst>
              <a:ext uri="{FF2B5EF4-FFF2-40B4-BE49-F238E27FC236}">
                <a16:creationId xmlns:a16="http://schemas.microsoft.com/office/drawing/2014/main" id="{3FF42F5E-08AA-3244-4CBB-1202261A306B}"/>
              </a:ext>
            </a:extLst>
          </p:cNvPr>
          <p:cNvSpPr txBox="1"/>
          <p:nvPr/>
        </p:nvSpPr>
        <p:spPr>
          <a:xfrm>
            <a:off x="798375" y="2090326"/>
            <a:ext cx="2268600" cy="20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Modulo LLM utilizzato per la generazione delle descrizioni delle quest e per la descrizione delle opere visitate</a:t>
            </a:r>
            <a:endParaRPr sz="1600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282777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>
          <a:extLst>
            <a:ext uri="{FF2B5EF4-FFF2-40B4-BE49-F238E27FC236}">
              <a16:creationId xmlns:a16="http://schemas.microsoft.com/office/drawing/2014/main" id="{8F78F90E-46CA-ECD4-6081-AFBDC497E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6">
            <a:extLst>
              <a:ext uri="{FF2B5EF4-FFF2-40B4-BE49-F238E27FC236}">
                <a16:creationId xmlns:a16="http://schemas.microsoft.com/office/drawing/2014/main" id="{C3DC2CFC-67A0-72F5-5C18-0F16672E457A}"/>
              </a:ext>
            </a:extLst>
          </p:cNvPr>
          <p:cNvSpPr/>
          <p:nvPr/>
        </p:nvSpPr>
        <p:spPr>
          <a:xfrm>
            <a:off x="8241553" y="1901982"/>
            <a:ext cx="842314" cy="808500"/>
          </a:xfrm>
          <a:prstGeom prst="flowChartAlternateProcess">
            <a:avLst/>
          </a:prstGeom>
          <a:solidFill>
            <a:schemeClr val="accent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597" name="Google Shape;597;p46">
            <a:extLst>
              <a:ext uri="{FF2B5EF4-FFF2-40B4-BE49-F238E27FC236}">
                <a16:creationId xmlns:a16="http://schemas.microsoft.com/office/drawing/2014/main" id="{ED4C4B86-EDB9-6FFD-700E-FE86C5E5BF5E}"/>
              </a:ext>
            </a:extLst>
          </p:cNvPr>
          <p:cNvGrpSpPr/>
          <p:nvPr/>
        </p:nvGrpSpPr>
        <p:grpSpPr>
          <a:xfrm>
            <a:off x="3561261" y="1512210"/>
            <a:ext cx="5399951" cy="3185954"/>
            <a:chOff x="1054250" y="168900"/>
            <a:chExt cx="7578879" cy="4797400"/>
          </a:xfrm>
        </p:grpSpPr>
        <p:pic>
          <p:nvPicPr>
            <p:cNvPr id="598" name="Google Shape;598;p46" title="mobile-app.png">
              <a:extLst>
                <a:ext uri="{FF2B5EF4-FFF2-40B4-BE49-F238E27FC236}">
                  <a16:creationId xmlns:a16="http://schemas.microsoft.com/office/drawing/2014/main" id="{A44FC785-F33D-E6DD-01E0-6C403B5A4DD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90937" y="359545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99" name="Google Shape;599;p46" title="web-apps.png">
              <a:extLst>
                <a:ext uri="{FF2B5EF4-FFF2-40B4-BE49-F238E27FC236}">
                  <a16:creationId xmlns:a16="http://schemas.microsoft.com/office/drawing/2014/main" id="{4967F9E1-C9AC-BA3A-7B37-EFF51660902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6725" y="863450"/>
              <a:ext cx="1116401" cy="11164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0" name="Google Shape;600;p46" title="office-worker.png">
              <a:extLst>
                <a:ext uri="{FF2B5EF4-FFF2-40B4-BE49-F238E27FC236}">
                  <a16:creationId xmlns:a16="http://schemas.microsoft.com/office/drawing/2014/main" id="{22C12E48-A80E-F82C-3FB2-F2CE638B094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54250" y="888463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1" name="Google Shape;601;p46" title="photographer.png">
              <a:extLst>
                <a:ext uri="{FF2B5EF4-FFF2-40B4-BE49-F238E27FC236}">
                  <a16:creationId xmlns:a16="http://schemas.microsoft.com/office/drawing/2014/main" id="{607FBB56-E7C2-060D-1C5E-B37E28001BFF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87725" y="3466238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2" name="Google Shape;602;p46" title="databases.png">
              <a:extLst>
                <a:ext uri="{FF2B5EF4-FFF2-40B4-BE49-F238E27FC236}">
                  <a16:creationId xmlns:a16="http://schemas.microsoft.com/office/drawing/2014/main" id="{68ED758F-9747-2617-8482-5E0CC59518FD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43838" y="2167763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3" name="Google Shape;603;p46" title="robot.png">
              <a:extLst>
                <a:ext uri="{FF2B5EF4-FFF2-40B4-BE49-F238E27FC236}">
                  <a16:creationId xmlns:a16="http://schemas.microsoft.com/office/drawing/2014/main" id="{2A355B32-8D24-E2EC-FFD5-3484DE239EF4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48750" y="16890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4" name="Google Shape;604;p46" title="quest.png">
              <a:extLst>
                <a:ext uri="{FF2B5EF4-FFF2-40B4-BE49-F238E27FC236}">
                  <a16:creationId xmlns:a16="http://schemas.microsoft.com/office/drawing/2014/main" id="{196FAAD3-E649-55FC-D429-44F6A16B728A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82325" y="2296975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5" name="Google Shape;605;p46" title="pin.png">
              <a:extLst>
                <a:ext uri="{FF2B5EF4-FFF2-40B4-BE49-F238E27FC236}">
                  <a16:creationId xmlns:a16="http://schemas.microsoft.com/office/drawing/2014/main" id="{E8146240-1ECB-6BD8-5DB0-650EE5FA6D46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825179" y="3350388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6" name="Google Shape;606;p46" title="museum.png">
              <a:extLst>
                <a:ext uri="{FF2B5EF4-FFF2-40B4-BE49-F238E27FC236}">
                  <a16:creationId xmlns:a16="http://schemas.microsoft.com/office/drawing/2014/main" id="{B07BCEA5-F00A-9E03-ED38-0565F3CDB917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48750" y="415835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7" name="Google Shape;607;p46" title="adjustment.png">
              <a:extLst>
                <a:ext uri="{FF2B5EF4-FFF2-40B4-BE49-F238E27FC236}">
                  <a16:creationId xmlns:a16="http://schemas.microsoft.com/office/drawing/2014/main" id="{552F8968-B65E-AC42-9341-525FF1B9327B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825175" y="976862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cxnSp>
          <p:nvCxnSpPr>
            <p:cNvPr id="608" name="Google Shape;608;p46">
              <a:extLst>
                <a:ext uri="{FF2B5EF4-FFF2-40B4-BE49-F238E27FC236}">
                  <a16:creationId xmlns:a16="http://schemas.microsoft.com/office/drawing/2014/main" id="{96E1DFD8-2041-4D54-10C1-8F62655D67C4}"/>
                </a:ext>
              </a:extLst>
            </p:cNvPr>
            <p:cNvCxnSpPr>
              <a:stCxn id="600" idx="3"/>
              <a:endCxn id="599" idx="1"/>
            </p:cNvCxnSpPr>
            <p:nvPr/>
          </p:nvCxnSpPr>
          <p:spPr>
            <a:xfrm>
              <a:off x="2120624" y="1421650"/>
              <a:ext cx="716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09" name="Google Shape;609;p46">
              <a:extLst>
                <a:ext uri="{FF2B5EF4-FFF2-40B4-BE49-F238E27FC236}">
                  <a16:creationId xmlns:a16="http://schemas.microsoft.com/office/drawing/2014/main" id="{D07DB25D-1C59-7478-5ED8-02BDCF5FFE3B}"/>
                </a:ext>
              </a:extLst>
            </p:cNvPr>
            <p:cNvCxnSpPr>
              <a:stCxn id="601" idx="3"/>
              <a:endCxn id="598" idx="1"/>
            </p:cNvCxnSpPr>
            <p:nvPr/>
          </p:nvCxnSpPr>
          <p:spPr>
            <a:xfrm>
              <a:off x="2154099" y="3999425"/>
              <a:ext cx="836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10" name="Google Shape;610;p46">
              <a:extLst>
                <a:ext uri="{FF2B5EF4-FFF2-40B4-BE49-F238E27FC236}">
                  <a16:creationId xmlns:a16="http://schemas.microsoft.com/office/drawing/2014/main" id="{D5E916B0-B990-5193-6FAE-9B90D7625BCB}"/>
                </a:ext>
              </a:extLst>
            </p:cNvPr>
            <p:cNvCxnSpPr>
              <a:stCxn id="599" idx="3"/>
              <a:endCxn id="602" idx="0"/>
            </p:cNvCxnSpPr>
            <p:nvPr/>
          </p:nvCxnSpPr>
          <p:spPr>
            <a:xfrm>
              <a:off x="3953126" y="1421650"/>
              <a:ext cx="823800" cy="746100"/>
            </a:xfrm>
            <a:prstGeom prst="bentConnector2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1" name="Google Shape;611;p46">
              <a:extLst>
                <a:ext uri="{FF2B5EF4-FFF2-40B4-BE49-F238E27FC236}">
                  <a16:creationId xmlns:a16="http://schemas.microsoft.com/office/drawing/2014/main" id="{E1D8B98D-634C-2FAB-25D7-431A84E22E81}"/>
                </a:ext>
              </a:extLst>
            </p:cNvPr>
            <p:cNvCxnSpPr>
              <a:stCxn id="598" idx="3"/>
              <a:endCxn id="602" idx="2"/>
            </p:cNvCxnSpPr>
            <p:nvPr/>
          </p:nvCxnSpPr>
          <p:spPr>
            <a:xfrm rot="10800000" flipH="1">
              <a:off x="3798888" y="3234125"/>
              <a:ext cx="978000" cy="765300"/>
            </a:xfrm>
            <a:prstGeom prst="bentConnector2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2" name="Google Shape;612;p46">
              <a:extLst>
                <a:ext uri="{FF2B5EF4-FFF2-40B4-BE49-F238E27FC236}">
                  <a16:creationId xmlns:a16="http://schemas.microsoft.com/office/drawing/2014/main" id="{EE5809CE-36B6-6644-9E77-0DA827D6A470}"/>
                </a:ext>
              </a:extLst>
            </p:cNvPr>
            <p:cNvCxnSpPr>
              <a:endCxn id="604" idx="1"/>
            </p:cNvCxnSpPr>
            <p:nvPr/>
          </p:nvCxnSpPr>
          <p:spPr>
            <a:xfrm rot="10800000" flipH="1">
              <a:off x="5494525" y="2700950"/>
              <a:ext cx="1387800" cy="360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3" name="Google Shape;613;p46">
              <a:extLst>
                <a:ext uri="{FF2B5EF4-FFF2-40B4-BE49-F238E27FC236}">
                  <a16:creationId xmlns:a16="http://schemas.microsoft.com/office/drawing/2014/main" id="{419A9EA2-CB35-C5AB-0998-A2B070DFC377}"/>
                </a:ext>
              </a:extLst>
            </p:cNvPr>
            <p:cNvCxnSpPr>
              <a:endCxn id="603" idx="2"/>
            </p:cNvCxnSpPr>
            <p:nvPr/>
          </p:nvCxnSpPr>
          <p:spPr>
            <a:xfrm rot="10800000" flipH="1">
              <a:off x="5152625" y="976850"/>
              <a:ext cx="1400100" cy="12204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4" name="Google Shape;614;p46">
              <a:extLst>
                <a:ext uri="{FF2B5EF4-FFF2-40B4-BE49-F238E27FC236}">
                  <a16:creationId xmlns:a16="http://schemas.microsoft.com/office/drawing/2014/main" id="{1C48C756-A153-0BCE-C0CF-71BABD556C52}"/>
                </a:ext>
              </a:extLst>
            </p:cNvPr>
            <p:cNvCxnSpPr>
              <a:endCxn id="606" idx="0"/>
            </p:cNvCxnSpPr>
            <p:nvPr/>
          </p:nvCxnSpPr>
          <p:spPr>
            <a:xfrm>
              <a:off x="5223425" y="3276650"/>
              <a:ext cx="1329300" cy="881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5" name="Google Shape;615;p46">
              <a:extLst>
                <a:ext uri="{FF2B5EF4-FFF2-40B4-BE49-F238E27FC236}">
                  <a16:creationId xmlns:a16="http://schemas.microsoft.com/office/drawing/2014/main" id="{B681F80A-EDC7-3030-A84D-2D75AA4DA7D8}"/>
                </a:ext>
              </a:extLst>
            </p:cNvPr>
            <p:cNvCxnSpPr>
              <a:endCxn id="607" idx="1"/>
            </p:cNvCxnSpPr>
            <p:nvPr/>
          </p:nvCxnSpPr>
          <p:spPr>
            <a:xfrm rot="10800000" flipH="1">
              <a:off x="5394275" y="1380837"/>
              <a:ext cx="2430900" cy="10755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6" name="Google Shape;616;p46">
              <a:extLst>
                <a:ext uri="{FF2B5EF4-FFF2-40B4-BE49-F238E27FC236}">
                  <a16:creationId xmlns:a16="http://schemas.microsoft.com/office/drawing/2014/main" id="{546EABE1-9D80-5904-9641-9E78A57347BA}"/>
                </a:ext>
              </a:extLst>
            </p:cNvPr>
            <p:cNvCxnSpPr>
              <a:endCxn id="605" idx="1"/>
            </p:cNvCxnSpPr>
            <p:nvPr/>
          </p:nvCxnSpPr>
          <p:spPr>
            <a:xfrm>
              <a:off x="5414079" y="3060763"/>
              <a:ext cx="2411100" cy="6936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sp>
        <p:nvSpPr>
          <p:cNvPr id="617" name="Google Shape;617;p46">
            <a:extLst>
              <a:ext uri="{FF2B5EF4-FFF2-40B4-BE49-F238E27FC236}">
                <a16:creationId xmlns:a16="http://schemas.microsoft.com/office/drawing/2014/main" id="{8AD78840-1366-AF06-9348-C44FC2C697D8}"/>
              </a:ext>
            </a:extLst>
          </p:cNvPr>
          <p:cNvSpPr/>
          <p:nvPr/>
        </p:nvSpPr>
        <p:spPr>
          <a:xfrm>
            <a:off x="1274425" y="444877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18" name="Google Shape;618;p46">
            <a:extLst>
              <a:ext uri="{FF2B5EF4-FFF2-40B4-BE49-F238E27FC236}">
                <a16:creationId xmlns:a16="http://schemas.microsoft.com/office/drawing/2014/main" id="{F4FC419D-E663-F919-3BDB-BA81F4E0A39F}"/>
              </a:ext>
            </a:extLst>
          </p:cNvPr>
          <p:cNvSpPr/>
          <p:nvPr/>
        </p:nvSpPr>
        <p:spPr>
          <a:xfrm>
            <a:off x="1907488" y="6941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19" name="Google Shape;619;p46">
            <a:extLst>
              <a:ext uri="{FF2B5EF4-FFF2-40B4-BE49-F238E27FC236}">
                <a16:creationId xmlns:a16="http://schemas.microsoft.com/office/drawing/2014/main" id="{6126943B-6F6B-61DC-E748-00FB428E0502}"/>
              </a:ext>
            </a:extLst>
          </p:cNvPr>
          <p:cNvSpPr/>
          <p:nvPr/>
        </p:nvSpPr>
        <p:spPr>
          <a:xfrm>
            <a:off x="2531625" y="2045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0" name="Google Shape;620;p46">
            <a:extLst>
              <a:ext uri="{FF2B5EF4-FFF2-40B4-BE49-F238E27FC236}">
                <a16:creationId xmlns:a16="http://schemas.microsoft.com/office/drawing/2014/main" id="{DAF858AA-B395-0071-3138-F9005F5B06B8}"/>
              </a:ext>
            </a:extLst>
          </p:cNvPr>
          <p:cNvSpPr/>
          <p:nvPr/>
        </p:nvSpPr>
        <p:spPr>
          <a:xfrm>
            <a:off x="720975" y="1977375"/>
            <a:ext cx="2423400" cy="2242500"/>
          </a:xfrm>
          <a:prstGeom prst="flowChartAlternateProcess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1" name="Google Shape;621;p46">
            <a:extLst>
              <a:ext uri="{FF2B5EF4-FFF2-40B4-BE49-F238E27FC236}">
                <a16:creationId xmlns:a16="http://schemas.microsoft.com/office/drawing/2014/main" id="{50F2E065-36D5-311B-F240-425B5F713188}"/>
              </a:ext>
            </a:extLst>
          </p:cNvPr>
          <p:cNvSpPr txBox="1"/>
          <p:nvPr/>
        </p:nvSpPr>
        <p:spPr>
          <a:xfrm>
            <a:off x="3561250" y="182000"/>
            <a:ext cx="48267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Descrizione del sistema</a:t>
            </a:r>
            <a:endParaRPr sz="3500" b="1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46">
            <a:extLst>
              <a:ext uri="{FF2B5EF4-FFF2-40B4-BE49-F238E27FC236}">
                <a16:creationId xmlns:a16="http://schemas.microsoft.com/office/drawing/2014/main" id="{0FAAD5A8-F33D-0B6F-4A46-D66F8A839FF7}"/>
              </a:ext>
            </a:extLst>
          </p:cNvPr>
          <p:cNvSpPr/>
          <p:nvPr/>
        </p:nvSpPr>
        <p:spPr>
          <a:xfrm>
            <a:off x="2863400" y="202322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4" name="Google Shape;624;p46">
            <a:extLst>
              <a:ext uri="{FF2B5EF4-FFF2-40B4-BE49-F238E27FC236}">
                <a16:creationId xmlns:a16="http://schemas.microsoft.com/office/drawing/2014/main" id="{126ACEE7-9773-5B2D-FF30-96BAFAB36D91}"/>
              </a:ext>
            </a:extLst>
          </p:cNvPr>
          <p:cNvSpPr/>
          <p:nvPr/>
        </p:nvSpPr>
        <p:spPr>
          <a:xfrm>
            <a:off x="2234800" y="696375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5" name="Google Shape;625;p46">
            <a:extLst>
              <a:ext uri="{FF2B5EF4-FFF2-40B4-BE49-F238E27FC236}">
                <a16:creationId xmlns:a16="http://schemas.microsoft.com/office/drawing/2014/main" id="{9B6A0AE2-52B3-AE36-6200-1751CC55E737}"/>
              </a:ext>
            </a:extLst>
          </p:cNvPr>
          <p:cNvSpPr/>
          <p:nvPr/>
        </p:nvSpPr>
        <p:spPr>
          <a:xfrm>
            <a:off x="1606200" y="436955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" name="Google Shape;724;p49">
            <a:extLst>
              <a:ext uri="{FF2B5EF4-FFF2-40B4-BE49-F238E27FC236}">
                <a16:creationId xmlns:a16="http://schemas.microsoft.com/office/drawing/2014/main" id="{C13FBA6C-FD06-7EF9-CBB0-BDEBADFAC293}"/>
              </a:ext>
            </a:extLst>
          </p:cNvPr>
          <p:cNvSpPr txBox="1"/>
          <p:nvPr/>
        </p:nvSpPr>
        <p:spPr>
          <a:xfrm>
            <a:off x="798375" y="2268786"/>
            <a:ext cx="2268600" cy="16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Sistema di raccolta delle preferenze espresse dall’utente in merito alla tipologia di opere a cui è interessato</a:t>
            </a:r>
            <a:endParaRPr sz="1600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332554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>
          <a:extLst>
            <a:ext uri="{FF2B5EF4-FFF2-40B4-BE49-F238E27FC236}">
              <a16:creationId xmlns:a16="http://schemas.microsoft.com/office/drawing/2014/main" id="{40E50C31-A927-172B-4B67-B17C1A9CA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6">
            <a:extLst>
              <a:ext uri="{FF2B5EF4-FFF2-40B4-BE49-F238E27FC236}">
                <a16:creationId xmlns:a16="http://schemas.microsoft.com/office/drawing/2014/main" id="{D017A259-19FC-960C-576B-65E7E3C13DAF}"/>
              </a:ext>
            </a:extLst>
          </p:cNvPr>
          <p:cNvSpPr/>
          <p:nvPr/>
        </p:nvSpPr>
        <p:spPr>
          <a:xfrm>
            <a:off x="7580439" y="2767854"/>
            <a:ext cx="842314" cy="808500"/>
          </a:xfrm>
          <a:prstGeom prst="flowChartAlternateProcess">
            <a:avLst/>
          </a:prstGeom>
          <a:solidFill>
            <a:schemeClr val="accent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597" name="Google Shape;597;p46">
            <a:extLst>
              <a:ext uri="{FF2B5EF4-FFF2-40B4-BE49-F238E27FC236}">
                <a16:creationId xmlns:a16="http://schemas.microsoft.com/office/drawing/2014/main" id="{A67081A4-5425-0DC2-A087-D831F517F4A4}"/>
              </a:ext>
            </a:extLst>
          </p:cNvPr>
          <p:cNvGrpSpPr/>
          <p:nvPr/>
        </p:nvGrpSpPr>
        <p:grpSpPr>
          <a:xfrm>
            <a:off x="3561261" y="1512210"/>
            <a:ext cx="5399951" cy="3185954"/>
            <a:chOff x="1054250" y="168900"/>
            <a:chExt cx="7578879" cy="4797400"/>
          </a:xfrm>
        </p:grpSpPr>
        <p:pic>
          <p:nvPicPr>
            <p:cNvPr id="598" name="Google Shape;598;p46" title="mobile-app.png">
              <a:extLst>
                <a:ext uri="{FF2B5EF4-FFF2-40B4-BE49-F238E27FC236}">
                  <a16:creationId xmlns:a16="http://schemas.microsoft.com/office/drawing/2014/main" id="{73C3C667-7E30-2DAD-AC9A-3B4F852C42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90937" y="359545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99" name="Google Shape;599;p46" title="web-apps.png">
              <a:extLst>
                <a:ext uri="{FF2B5EF4-FFF2-40B4-BE49-F238E27FC236}">
                  <a16:creationId xmlns:a16="http://schemas.microsoft.com/office/drawing/2014/main" id="{D9C7ADED-236A-BD65-BC2D-4CEEB85B45B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6725" y="863450"/>
              <a:ext cx="1116401" cy="11164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0" name="Google Shape;600;p46" title="office-worker.png">
              <a:extLst>
                <a:ext uri="{FF2B5EF4-FFF2-40B4-BE49-F238E27FC236}">
                  <a16:creationId xmlns:a16="http://schemas.microsoft.com/office/drawing/2014/main" id="{957C4748-5E2A-7957-7381-73F3F5C3265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54250" y="888463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1" name="Google Shape;601;p46" title="photographer.png">
              <a:extLst>
                <a:ext uri="{FF2B5EF4-FFF2-40B4-BE49-F238E27FC236}">
                  <a16:creationId xmlns:a16="http://schemas.microsoft.com/office/drawing/2014/main" id="{DA4C336B-9800-E630-A39D-D4C69D47B98D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87725" y="3466238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2" name="Google Shape;602;p46" title="databases.png">
              <a:extLst>
                <a:ext uri="{FF2B5EF4-FFF2-40B4-BE49-F238E27FC236}">
                  <a16:creationId xmlns:a16="http://schemas.microsoft.com/office/drawing/2014/main" id="{F2B2EE1D-9AAE-530B-365E-F9BD49AFDEF2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43838" y="2167763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3" name="Google Shape;603;p46" title="robot.png">
              <a:extLst>
                <a:ext uri="{FF2B5EF4-FFF2-40B4-BE49-F238E27FC236}">
                  <a16:creationId xmlns:a16="http://schemas.microsoft.com/office/drawing/2014/main" id="{786ABE0F-559E-0C6C-981B-F5A713612954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48750" y="16890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4" name="Google Shape;604;p46" title="quest.png">
              <a:extLst>
                <a:ext uri="{FF2B5EF4-FFF2-40B4-BE49-F238E27FC236}">
                  <a16:creationId xmlns:a16="http://schemas.microsoft.com/office/drawing/2014/main" id="{4AE129A4-44BF-6F1E-BC7D-38A486231B16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82325" y="2296975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5" name="Google Shape;605;p46" title="pin.png">
              <a:extLst>
                <a:ext uri="{FF2B5EF4-FFF2-40B4-BE49-F238E27FC236}">
                  <a16:creationId xmlns:a16="http://schemas.microsoft.com/office/drawing/2014/main" id="{6592A8BA-17C8-2C24-F502-4980FA25EBE3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825179" y="3350388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6" name="Google Shape;606;p46" title="museum.png">
              <a:extLst>
                <a:ext uri="{FF2B5EF4-FFF2-40B4-BE49-F238E27FC236}">
                  <a16:creationId xmlns:a16="http://schemas.microsoft.com/office/drawing/2014/main" id="{83D33220-7E12-3523-7556-57165E94E595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48750" y="415835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7" name="Google Shape;607;p46" title="adjustment.png">
              <a:extLst>
                <a:ext uri="{FF2B5EF4-FFF2-40B4-BE49-F238E27FC236}">
                  <a16:creationId xmlns:a16="http://schemas.microsoft.com/office/drawing/2014/main" id="{5BBFB11C-E4FB-F919-3545-0D52F52D166A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825175" y="976862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cxnSp>
          <p:nvCxnSpPr>
            <p:cNvPr id="608" name="Google Shape;608;p46">
              <a:extLst>
                <a:ext uri="{FF2B5EF4-FFF2-40B4-BE49-F238E27FC236}">
                  <a16:creationId xmlns:a16="http://schemas.microsoft.com/office/drawing/2014/main" id="{D107A67C-626F-302D-EE66-2924E616F427}"/>
                </a:ext>
              </a:extLst>
            </p:cNvPr>
            <p:cNvCxnSpPr>
              <a:stCxn id="600" idx="3"/>
              <a:endCxn id="599" idx="1"/>
            </p:cNvCxnSpPr>
            <p:nvPr/>
          </p:nvCxnSpPr>
          <p:spPr>
            <a:xfrm>
              <a:off x="2120624" y="1421650"/>
              <a:ext cx="716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09" name="Google Shape;609;p46">
              <a:extLst>
                <a:ext uri="{FF2B5EF4-FFF2-40B4-BE49-F238E27FC236}">
                  <a16:creationId xmlns:a16="http://schemas.microsoft.com/office/drawing/2014/main" id="{BC589432-CBC6-9879-753E-716C648BC5B9}"/>
                </a:ext>
              </a:extLst>
            </p:cNvPr>
            <p:cNvCxnSpPr>
              <a:stCxn id="601" idx="3"/>
              <a:endCxn id="598" idx="1"/>
            </p:cNvCxnSpPr>
            <p:nvPr/>
          </p:nvCxnSpPr>
          <p:spPr>
            <a:xfrm>
              <a:off x="2154099" y="3999425"/>
              <a:ext cx="836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10" name="Google Shape;610;p46">
              <a:extLst>
                <a:ext uri="{FF2B5EF4-FFF2-40B4-BE49-F238E27FC236}">
                  <a16:creationId xmlns:a16="http://schemas.microsoft.com/office/drawing/2014/main" id="{49858AE3-33D7-F526-23A6-20FBDB5C04B4}"/>
                </a:ext>
              </a:extLst>
            </p:cNvPr>
            <p:cNvCxnSpPr>
              <a:stCxn id="599" idx="3"/>
              <a:endCxn id="602" idx="0"/>
            </p:cNvCxnSpPr>
            <p:nvPr/>
          </p:nvCxnSpPr>
          <p:spPr>
            <a:xfrm>
              <a:off x="3953126" y="1421650"/>
              <a:ext cx="823800" cy="746100"/>
            </a:xfrm>
            <a:prstGeom prst="bentConnector2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1" name="Google Shape;611;p46">
              <a:extLst>
                <a:ext uri="{FF2B5EF4-FFF2-40B4-BE49-F238E27FC236}">
                  <a16:creationId xmlns:a16="http://schemas.microsoft.com/office/drawing/2014/main" id="{6F97BB39-69BF-4B31-9BE4-D35B6BE3691A}"/>
                </a:ext>
              </a:extLst>
            </p:cNvPr>
            <p:cNvCxnSpPr>
              <a:stCxn id="598" idx="3"/>
              <a:endCxn id="602" idx="2"/>
            </p:cNvCxnSpPr>
            <p:nvPr/>
          </p:nvCxnSpPr>
          <p:spPr>
            <a:xfrm rot="10800000" flipH="1">
              <a:off x="3798888" y="3234125"/>
              <a:ext cx="978000" cy="765300"/>
            </a:xfrm>
            <a:prstGeom prst="bentConnector2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2" name="Google Shape;612;p46">
              <a:extLst>
                <a:ext uri="{FF2B5EF4-FFF2-40B4-BE49-F238E27FC236}">
                  <a16:creationId xmlns:a16="http://schemas.microsoft.com/office/drawing/2014/main" id="{CCFF4B27-19F8-6FCA-603A-FCFA7B3905AE}"/>
                </a:ext>
              </a:extLst>
            </p:cNvPr>
            <p:cNvCxnSpPr>
              <a:endCxn id="604" idx="1"/>
            </p:cNvCxnSpPr>
            <p:nvPr/>
          </p:nvCxnSpPr>
          <p:spPr>
            <a:xfrm rot="10800000" flipH="1">
              <a:off x="5494525" y="2700950"/>
              <a:ext cx="1387800" cy="360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3" name="Google Shape;613;p46">
              <a:extLst>
                <a:ext uri="{FF2B5EF4-FFF2-40B4-BE49-F238E27FC236}">
                  <a16:creationId xmlns:a16="http://schemas.microsoft.com/office/drawing/2014/main" id="{4F438A27-3DF8-3CFB-8EF5-13B5838359D7}"/>
                </a:ext>
              </a:extLst>
            </p:cNvPr>
            <p:cNvCxnSpPr>
              <a:endCxn id="603" idx="2"/>
            </p:cNvCxnSpPr>
            <p:nvPr/>
          </p:nvCxnSpPr>
          <p:spPr>
            <a:xfrm rot="10800000" flipH="1">
              <a:off x="5152625" y="976850"/>
              <a:ext cx="1400100" cy="12204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4" name="Google Shape;614;p46">
              <a:extLst>
                <a:ext uri="{FF2B5EF4-FFF2-40B4-BE49-F238E27FC236}">
                  <a16:creationId xmlns:a16="http://schemas.microsoft.com/office/drawing/2014/main" id="{EDCED3ED-E9B0-1E8C-AA31-898C59D10391}"/>
                </a:ext>
              </a:extLst>
            </p:cNvPr>
            <p:cNvCxnSpPr>
              <a:endCxn id="606" idx="0"/>
            </p:cNvCxnSpPr>
            <p:nvPr/>
          </p:nvCxnSpPr>
          <p:spPr>
            <a:xfrm>
              <a:off x="5223425" y="3276650"/>
              <a:ext cx="1329300" cy="881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5" name="Google Shape;615;p46">
              <a:extLst>
                <a:ext uri="{FF2B5EF4-FFF2-40B4-BE49-F238E27FC236}">
                  <a16:creationId xmlns:a16="http://schemas.microsoft.com/office/drawing/2014/main" id="{9261A4F6-0E19-BA77-C7E6-25E6904739D6}"/>
                </a:ext>
              </a:extLst>
            </p:cNvPr>
            <p:cNvCxnSpPr>
              <a:endCxn id="607" idx="1"/>
            </p:cNvCxnSpPr>
            <p:nvPr/>
          </p:nvCxnSpPr>
          <p:spPr>
            <a:xfrm rot="10800000" flipH="1">
              <a:off x="5394275" y="1380837"/>
              <a:ext cx="2430900" cy="10755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6" name="Google Shape;616;p46">
              <a:extLst>
                <a:ext uri="{FF2B5EF4-FFF2-40B4-BE49-F238E27FC236}">
                  <a16:creationId xmlns:a16="http://schemas.microsoft.com/office/drawing/2014/main" id="{7378DF88-9ED8-B5F9-5513-60BB58C9506C}"/>
                </a:ext>
              </a:extLst>
            </p:cNvPr>
            <p:cNvCxnSpPr>
              <a:endCxn id="605" idx="1"/>
            </p:cNvCxnSpPr>
            <p:nvPr/>
          </p:nvCxnSpPr>
          <p:spPr>
            <a:xfrm>
              <a:off x="5414079" y="3060763"/>
              <a:ext cx="2411100" cy="6936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sp>
        <p:nvSpPr>
          <p:cNvPr id="617" name="Google Shape;617;p46">
            <a:extLst>
              <a:ext uri="{FF2B5EF4-FFF2-40B4-BE49-F238E27FC236}">
                <a16:creationId xmlns:a16="http://schemas.microsoft.com/office/drawing/2014/main" id="{33F48177-1959-0936-700C-2CDB559E1873}"/>
              </a:ext>
            </a:extLst>
          </p:cNvPr>
          <p:cNvSpPr/>
          <p:nvPr/>
        </p:nvSpPr>
        <p:spPr>
          <a:xfrm>
            <a:off x="1274425" y="444877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18" name="Google Shape;618;p46">
            <a:extLst>
              <a:ext uri="{FF2B5EF4-FFF2-40B4-BE49-F238E27FC236}">
                <a16:creationId xmlns:a16="http://schemas.microsoft.com/office/drawing/2014/main" id="{F29114AD-1585-DBF6-6ED9-3C024953CE40}"/>
              </a:ext>
            </a:extLst>
          </p:cNvPr>
          <p:cNvSpPr/>
          <p:nvPr/>
        </p:nvSpPr>
        <p:spPr>
          <a:xfrm>
            <a:off x="1907488" y="6941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19" name="Google Shape;619;p46">
            <a:extLst>
              <a:ext uri="{FF2B5EF4-FFF2-40B4-BE49-F238E27FC236}">
                <a16:creationId xmlns:a16="http://schemas.microsoft.com/office/drawing/2014/main" id="{FA8796CF-9EFB-2DFC-F0A1-510B580E6899}"/>
              </a:ext>
            </a:extLst>
          </p:cNvPr>
          <p:cNvSpPr/>
          <p:nvPr/>
        </p:nvSpPr>
        <p:spPr>
          <a:xfrm>
            <a:off x="2531625" y="2045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0" name="Google Shape;620;p46">
            <a:extLst>
              <a:ext uri="{FF2B5EF4-FFF2-40B4-BE49-F238E27FC236}">
                <a16:creationId xmlns:a16="http://schemas.microsoft.com/office/drawing/2014/main" id="{23212B77-B831-726C-335A-6A95CF97EE6A}"/>
              </a:ext>
            </a:extLst>
          </p:cNvPr>
          <p:cNvSpPr/>
          <p:nvPr/>
        </p:nvSpPr>
        <p:spPr>
          <a:xfrm>
            <a:off x="720975" y="1977375"/>
            <a:ext cx="2423400" cy="2242500"/>
          </a:xfrm>
          <a:prstGeom prst="flowChartAlternateProcess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1" name="Google Shape;621;p46">
            <a:extLst>
              <a:ext uri="{FF2B5EF4-FFF2-40B4-BE49-F238E27FC236}">
                <a16:creationId xmlns:a16="http://schemas.microsoft.com/office/drawing/2014/main" id="{BA60B05D-9BEA-11D2-F65F-B131E3012190}"/>
              </a:ext>
            </a:extLst>
          </p:cNvPr>
          <p:cNvSpPr txBox="1"/>
          <p:nvPr/>
        </p:nvSpPr>
        <p:spPr>
          <a:xfrm>
            <a:off x="3561250" y="182000"/>
            <a:ext cx="48267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Descrizione del sistema</a:t>
            </a:r>
            <a:endParaRPr sz="3500" b="1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46">
            <a:extLst>
              <a:ext uri="{FF2B5EF4-FFF2-40B4-BE49-F238E27FC236}">
                <a16:creationId xmlns:a16="http://schemas.microsoft.com/office/drawing/2014/main" id="{14E0829A-F638-9A92-4F43-8194FF5F190A}"/>
              </a:ext>
            </a:extLst>
          </p:cNvPr>
          <p:cNvSpPr/>
          <p:nvPr/>
        </p:nvSpPr>
        <p:spPr>
          <a:xfrm>
            <a:off x="2863400" y="202322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4" name="Google Shape;624;p46">
            <a:extLst>
              <a:ext uri="{FF2B5EF4-FFF2-40B4-BE49-F238E27FC236}">
                <a16:creationId xmlns:a16="http://schemas.microsoft.com/office/drawing/2014/main" id="{7F59C8B5-4461-C3CE-622D-22EE0B770E60}"/>
              </a:ext>
            </a:extLst>
          </p:cNvPr>
          <p:cNvSpPr/>
          <p:nvPr/>
        </p:nvSpPr>
        <p:spPr>
          <a:xfrm>
            <a:off x="2234800" y="696375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5" name="Google Shape;625;p46">
            <a:extLst>
              <a:ext uri="{FF2B5EF4-FFF2-40B4-BE49-F238E27FC236}">
                <a16:creationId xmlns:a16="http://schemas.microsoft.com/office/drawing/2014/main" id="{F3D59C52-20C0-934A-A619-C9E695C7934F}"/>
              </a:ext>
            </a:extLst>
          </p:cNvPr>
          <p:cNvSpPr/>
          <p:nvPr/>
        </p:nvSpPr>
        <p:spPr>
          <a:xfrm>
            <a:off x="1606200" y="436955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" name="Google Shape;758;p50">
            <a:extLst>
              <a:ext uri="{FF2B5EF4-FFF2-40B4-BE49-F238E27FC236}">
                <a16:creationId xmlns:a16="http://schemas.microsoft.com/office/drawing/2014/main" id="{CB8E9541-C3FB-0A05-21D6-7D7EAB3DBE18}"/>
              </a:ext>
            </a:extLst>
          </p:cNvPr>
          <p:cNvSpPr txBox="1"/>
          <p:nvPr/>
        </p:nvSpPr>
        <p:spPr>
          <a:xfrm>
            <a:off x="798375" y="2096889"/>
            <a:ext cx="2268600" cy="20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Sistema utilizzato per la  generazione e monitoraggio dello stato delle quest e per il rilascio delle ricompense al completamento di una quest</a:t>
            </a:r>
            <a:endParaRPr sz="1600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84862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>
          <a:extLst>
            <a:ext uri="{FF2B5EF4-FFF2-40B4-BE49-F238E27FC236}">
              <a16:creationId xmlns:a16="http://schemas.microsoft.com/office/drawing/2014/main" id="{5688E751-0CAC-BB7F-AE53-552093379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6">
            <a:extLst>
              <a:ext uri="{FF2B5EF4-FFF2-40B4-BE49-F238E27FC236}">
                <a16:creationId xmlns:a16="http://schemas.microsoft.com/office/drawing/2014/main" id="{4B6E618D-9B03-22CB-1DE6-631F4652B8F3}"/>
              </a:ext>
            </a:extLst>
          </p:cNvPr>
          <p:cNvSpPr/>
          <p:nvPr/>
        </p:nvSpPr>
        <p:spPr>
          <a:xfrm>
            <a:off x="8252220" y="3518691"/>
            <a:ext cx="842314" cy="808500"/>
          </a:xfrm>
          <a:prstGeom prst="flowChartAlternateProcess">
            <a:avLst/>
          </a:prstGeom>
          <a:solidFill>
            <a:schemeClr val="accent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597" name="Google Shape;597;p46">
            <a:extLst>
              <a:ext uri="{FF2B5EF4-FFF2-40B4-BE49-F238E27FC236}">
                <a16:creationId xmlns:a16="http://schemas.microsoft.com/office/drawing/2014/main" id="{B2D4F87B-9CEB-0AB3-EAD6-CDEB5DCEB185}"/>
              </a:ext>
            </a:extLst>
          </p:cNvPr>
          <p:cNvGrpSpPr/>
          <p:nvPr/>
        </p:nvGrpSpPr>
        <p:grpSpPr>
          <a:xfrm>
            <a:off x="3561261" y="1512210"/>
            <a:ext cx="5399951" cy="3185954"/>
            <a:chOff x="1054250" y="168900"/>
            <a:chExt cx="7578879" cy="4797400"/>
          </a:xfrm>
        </p:grpSpPr>
        <p:pic>
          <p:nvPicPr>
            <p:cNvPr id="598" name="Google Shape;598;p46" title="mobile-app.png">
              <a:extLst>
                <a:ext uri="{FF2B5EF4-FFF2-40B4-BE49-F238E27FC236}">
                  <a16:creationId xmlns:a16="http://schemas.microsoft.com/office/drawing/2014/main" id="{3083D33A-20ED-5B21-A305-FB3ABCBB4AE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90937" y="359545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99" name="Google Shape;599;p46" title="web-apps.png">
              <a:extLst>
                <a:ext uri="{FF2B5EF4-FFF2-40B4-BE49-F238E27FC236}">
                  <a16:creationId xmlns:a16="http://schemas.microsoft.com/office/drawing/2014/main" id="{8191E81A-DDBF-D149-6645-002EEAA44D1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6725" y="863450"/>
              <a:ext cx="1116401" cy="11164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0" name="Google Shape;600;p46" title="office-worker.png">
              <a:extLst>
                <a:ext uri="{FF2B5EF4-FFF2-40B4-BE49-F238E27FC236}">
                  <a16:creationId xmlns:a16="http://schemas.microsoft.com/office/drawing/2014/main" id="{3F1B3601-88CE-0417-B662-6DC09B7441AF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54250" y="888463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1" name="Google Shape;601;p46" title="photographer.png">
              <a:extLst>
                <a:ext uri="{FF2B5EF4-FFF2-40B4-BE49-F238E27FC236}">
                  <a16:creationId xmlns:a16="http://schemas.microsoft.com/office/drawing/2014/main" id="{83026887-D7AF-3793-F654-22BF82DDF5A3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87725" y="3466238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2" name="Google Shape;602;p46" title="databases.png">
              <a:extLst>
                <a:ext uri="{FF2B5EF4-FFF2-40B4-BE49-F238E27FC236}">
                  <a16:creationId xmlns:a16="http://schemas.microsoft.com/office/drawing/2014/main" id="{6F0EBEF7-D449-54B4-B7D7-B072C28E928B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43838" y="2167763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3" name="Google Shape;603;p46" title="robot.png">
              <a:extLst>
                <a:ext uri="{FF2B5EF4-FFF2-40B4-BE49-F238E27FC236}">
                  <a16:creationId xmlns:a16="http://schemas.microsoft.com/office/drawing/2014/main" id="{587B26A4-58B1-B93B-5A40-440935104096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48750" y="16890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4" name="Google Shape;604;p46" title="quest.png">
              <a:extLst>
                <a:ext uri="{FF2B5EF4-FFF2-40B4-BE49-F238E27FC236}">
                  <a16:creationId xmlns:a16="http://schemas.microsoft.com/office/drawing/2014/main" id="{978C606C-5D7E-8E02-46B1-A3F3AD3339A7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82325" y="2296975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5" name="Google Shape;605;p46" title="pin.png">
              <a:extLst>
                <a:ext uri="{FF2B5EF4-FFF2-40B4-BE49-F238E27FC236}">
                  <a16:creationId xmlns:a16="http://schemas.microsoft.com/office/drawing/2014/main" id="{0B06C461-49DE-54AD-34C9-E3CF240A1D60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825179" y="3350388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6" name="Google Shape;606;p46" title="museum.png">
              <a:extLst>
                <a:ext uri="{FF2B5EF4-FFF2-40B4-BE49-F238E27FC236}">
                  <a16:creationId xmlns:a16="http://schemas.microsoft.com/office/drawing/2014/main" id="{938B0F93-09F5-404D-935C-623E0338A7C4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48750" y="415835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7" name="Google Shape;607;p46" title="adjustment.png">
              <a:extLst>
                <a:ext uri="{FF2B5EF4-FFF2-40B4-BE49-F238E27FC236}">
                  <a16:creationId xmlns:a16="http://schemas.microsoft.com/office/drawing/2014/main" id="{FD0A8041-5F81-5D8E-26F9-8588CFC2849D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825175" y="976862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cxnSp>
          <p:nvCxnSpPr>
            <p:cNvPr id="608" name="Google Shape;608;p46">
              <a:extLst>
                <a:ext uri="{FF2B5EF4-FFF2-40B4-BE49-F238E27FC236}">
                  <a16:creationId xmlns:a16="http://schemas.microsoft.com/office/drawing/2014/main" id="{082FE510-D961-5C68-CD6D-BE5DBE8829A2}"/>
                </a:ext>
              </a:extLst>
            </p:cNvPr>
            <p:cNvCxnSpPr>
              <a:stCxn id="600" idx="3"/>
              <a:endCxn id="599" idx="1"/>
            </p:cNvCxnSpPr>
            <p:nvPr/>
          </p:nvCxnSpPr>
          <p:spPr>
            <a:xfrm>
              <a:off x="2120624" y="1421650"/>
              <a:ext cx="716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09" name="Google Shape;609;p46">
              <a:extLst>
                <a:ext uri="{FF2B5EF4-FFF2-40B4-BE49-F238E27FC236}">
                  <a16:creationId xmlns:a16="http://schemas.microsoft.com/office/drawing/2014/main" id="{2D17EB38-F77B-B65E-8B3B-5D3DD1EFBDC6}"/>
                </a:ext>
              </a:extLst>
            </p:cNvPr>
            <p:cNvCxnSpPr>
              <a:stCxn id="601" idx="3"/>
              <a:endCxn id="598" idx="1"/>
            </p:cNvCxnSpPr>
            <p:nvPr/>
          </p:nvCxnSpPr>
          <p:spPr>
            <a:xfrm>
              <a:off x="2154099" y="3999425"/>
              <a:ext cx="836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10" name="Google Shape;610;p46">
              <a:extLst>
                <a:ext uri="{FF2B5EF4-FFF2-40B4-BE49-F238E27FC236}">
                  <a16:creationId xmlns:a16="http://schemas.microsoft.com/office/drawing/2014/main" id="{AEC91BB1-FE64-DBE5-08B5-621CFCD30D65}"/>
                </a:ext>
              </a:extLst>
            </p:cNvPr>
            <p:cNvCxnSpPr>
              <a:stCxn id="599" idx="3"/>
              <a:endCxn id="602" idx="0"/>
            </p:cNvCxnSpPr>
            <p:nvPr/>
          </p:nvCxnSpPr>
          <p:spPr>
            <a:xfrm>
              <a:off x="3953126" y="1421650"/>
              <a:ext cx="823800" cy="746100"/>
            </a:xfrm>
            <a:prstGeom prst="bentConnector2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1" name="Google Shape;611;p46">
              <a:extLst>
                <a:ext uri="{FF2B5EF4-FFF2-40B4-BE49-F238E27FC236}">
                  <a16:creationId xmlns:a16="http://schemas.microsoft.com/office/drawing/2014/main" id="{04F0730F-744C-22AC-1AF8-E2355886D41E}"/>
                </a:ext>
              </a:extLst>
            </p:cNvPr>
            <p:cNvCxnSpPr>
              <a:stCxn id="598" idx="3"/>
              <a:endCxn id="602" idx="2"/>
            </p:cNvCxnSpPr>
            <p:nvPr/>
          </p:nvCxnSpPr>
          <p:spPr>
            <a:xfrm rot="10800000" flipH="1">
              <a:off x="3798888" y="3234125"/>
              <a:ext cx="978000" cy="765300"/>
            </a:xfrm>
            <a:prstGeom prst="bentConnector2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2" name="Google Shape;612;p46">
              <a:extLst>
                <a:ext uri="{FF2B5EF4-FFF2-40B4-BE49-F238E27FC236}">
                  <a16:creationId xmlns:a16="http://schemas.microsoft.com/office/drawing/2014/main" id="{51D19A4F-9E75-3578-8665-E3024C963062}"/>
                </a:ext>
              </a:extLst>
            </p:cNvPr>
            <p:cNvCxnSpPr>
              <a:endCxn id="604" idx="1"/>
            </p:cNvCxnSpPr>
            <p:nvPr/>
          </p:nvCxnSpPr>
          <p:spPr>
            <a:xfrm rot="10800000" flipH="1">
              <a:off x="5494525" y="2700950"/>
              <a:ext cx="1387800" cy="360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3" name="Google Shape;613;p46">
              <a:extLst>
                <a:ext uri="{FF2B5EF4-FFF2-40B4-BE49-F238E27FC236}">
                  <a16:creationId xmlns:a16="http://schemas.microsoft.com/office/drawing/2014/main" id="{008EA2BF-77A8-6807-F3FC-17167C19E3B0}"/>
                </a:ext>
              </a:extLst>
            </p:cNvPr>
            <p:cNvCxnSpPr>
              <a:endCxn id="603" idx="2"/>
            </p:cNvCxnSpPr>
            <p:nvPr/>
          </p:nvCxnSpPr>
          <p:spPr>
            <a:xfrm rot="10800000" flipH="1">
              <a:off x="5152625" y="976850"/>
              <a:ext cx="1400100" cy="12204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4" name="Google Shape;614;p46">
              <a:extLst>
                <a:ext uri="{FF2B5EF4-FFF2-40B4-BE49-F238E27FC236}">
                  <a16:creationId xmlns:a16="http://schemas.microsoft.com/office/drawing/2014/main" id="{222C93E8-4C41-B9D5-841A-FA1EA42415AD}"/>
                </a:ext>
              </a:extLst>
            </p:cNvPr>
            <p:cNvCxnSpPr>
              <a:endCxn id="606" idx="0"/>
            </p:cNvCxnSpPr>
            <p:nvPr/>
          </p:nvCxnSpPr>
          <p:spPr>
            <a:xfrm>
              <a:off x="5223425" y="3276650"/>
              <a:ext cx="1329300" cy="881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5" name="Google Shape;615;p46">
              <a:extLst>
                <a:ext uri="{FF2B5EF4-FFF2-40B4-BE49-F238E27FC236}">
                  <a16:creationId xmlns:a16="http://schemas.microsoft.com/office/drawing/2014/main" id="{B6651B7C-1CE4-7625-30D3-F773BBB26990}"/>
                </a:ext>
              </a:extLst>
            </p:cNvPr>
            <p:cNvCxnSpPr>
              <a:endCxn id="607" idx="1"/>
            </p:cNvCxnSpPr>
            <p:nvPr/>
          </p:nvCxnSpPr>
          <p:spPr>
            <a:xfrm rot="10800000" flipH="1">
              <a:off x="5394275" y="1380837"/>
              <a:ext cx="2430900" cy="10755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6" name="Google Shape;616;p46">
              <a:extLst>
                <a:ext uri="{FF2B5EF4-FFF2-40B4-BE49-F238E27FC236}">
                  <a16:creationId xmlns:a16="http://schemas.microsoft.com/office/drawing/2014/main" id="{FF38716B-E746-5E5D-83DA-009BA173D474}"/>
                </a:ext>
              </a:extLst>
            </p:cNvPr>
            <p:cNvCxnSpPr>
              <a:endCxn id="605" idx="1"/>
            </p:cNvCxnSpPr>
            <p:nvPr/>
          </p:nvCxnSpPr>
          <p:spPr>
            <a:xfrm>
              <a:off x="5414079" y="3060763"/>
              <a:ext cx="2411100" cy="6936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sp>
        <p:nvSpPr>
          <p:cNvPr id="617" name="Google Shape;617;p46">
            <a:extLst>
              <a:ext uri="{FF2B5EF4-FFF2-40B4-BE49-F238E27FC236}">
                <a16:creationId xmlns:a16="http://schemas.microsoft.com/office/drawing/2014/main" id="{164C346A-32BB-EA09-992D-6CE376C24BDB}"/>
              </a:ext>
            </a:extLst>
          </p:cNvPr>
          <p:cNvSpPr/>
          <p:nvPr/>
        </p:nvSpPr>
        <p:spPr>
          <a:xfrm>
            <a:off x="1274425" y="444877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18" name="Google Shape;618;p46">
            <a:extLst>
              <a:ext uri="{FF2B5EF4-FFF2-40B4-BE49-F238E27FC236}">
                <a16:creationId xmlns:a16="http://schemas.microsoft.com/office/drawing/2014/main" id="{725C27B7-C71F-68F9-28DD-BD5DC11EB506}"/>
              </a:ext>
            </a:extLst>
          </p:cNvPr>
          <p:cNvSpPr/>
          <p:nvPr/>
        </p:nvSpPr>
        <p:spPr>
          <a:xfrm>
            <a:off x="1907488" y="6941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19" name="Google Shape;619;p46">
            <a:extLst>
              <a:ext uri="{FF2B5EF4-FFF2-40B4-BE49-F238E27FC236}">
                <a16:creationId xmlns:a16="http://schemas.microsoft.com/office/drawing/2014/main" id="{E94D9854-8C59-6088-2BF5-545DEAB45D4E}"/>
              </a:ext>
            </a:extLst>
          </p:cNvPr>
          <p:cNvSpPr/>
          <p:nvPr/>
        </p:nvSpPr>
        <p:spPr>
          <a:xfrm>
            <a:off x="2531625" y="2045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0" name="Google Shape;620;p46">
            <a:extLst>
              <a:ext uri="{FF2B5EF4-FFF2-40B4-BE49-F238E27FC236}">
                <a16:creationId xmlns:a16="http://schemas.microsoft.com/office/drawing/2014/main" id="{97CEF6C6-C062-177F-8E0A-F0FAC49411EE}"/>
              </a:ext>
            </a:extLst>
          </p:cNvPr>
          <p:cNvSpPr/>
          <p:nvPr/>
        </p:nvSpPr>
        <p:spPr>
          <a:xfrm>
            <a:off x="720975" y="1977375"/>
            <a:ext cx="2423400" cy="2242500"/>
          </a:xfrm>
          <a:prstGeom prst="flowChartAlternateProcess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1" name="Google Shape;621;p46">
            <a:extLst>
              <a:ext uri="{FF2B5EF4-FFF2-40B4-BE49-F238E27FC236}">
                <a16:creationId xmlns:a16="http://schemas.microsoft.com/office/drawing/2014/main" id="{723A61AB-7B73-2614-3B4F-99CE31AFA7E4}"/>
              </a:ext>
            </a:extLst>
          </p:cNvPr>
          <p:cNvSpPr txBox="1"/>
          <p:nvPr/>
        </p:nvSpPr>
        <p:spPr>
          <a:xfrm>
            <a:off x="3561250" y="182000"/>
            <a:ext cx="48267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Descrizione del sistema</a:t>
            </a:r>
            <a:endParaRPr sz="3500" b="1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46">
            <a:extLst>
              <a:ext uri="{FF2B5EF4-FFF2-40B4-BE49-F238E27FC236}">
                <a16:creationId xmlns:a16="http://schemas.microsoft.com/office/drawing/2014/main" id="{321BB691-EB6A-40BD-8AE4-DA44B2ED9FC3}"/>
              </a:ext>
            </a:extLst>
          </p:cNvPr>
          <p:cNvSpPr/>
          <p:nvPr/>
        </p:nvSpPr>
        <p:spPr>
          <a:xfrm>
            <a:off x="2863400" y="202322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4" name="Google Shape;624;p46">
            <a:extLst>
              <a:ext uri="{FF2B5EF4-FFF2-40B4-BE49-F238E27FC236}">
                <a16:creationId xmlns:a16="http://schemas.microsoft.com/office/drawing/2014/main" id="{550CD71B-D01B-23DC-1A29-36824CF2E4FA}"/>
              </a:ext>
            </a:extLst>
          </p:cNvPr>
          <p:cNvSpPr/>
          <p:nvPr/>
        </p:nvSpPr>
        <p:spPr>
          <a:xfrm>
            <a:off x="2234800" y="696375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5" name="Google Shape;625;p46">
            <a:extLst>
              <a:ext uri="{FF2B5EF4-FFF2-40B4-BE49-F238E27FC236}">
                <a16:creationId xmlns:a16="http://schemas.microsoft.com/office/drawing/2014/main" id="{5D360827-AFBF-EC9B-F61F-1F70F42D5D37}"/>
              </a:ext>
            </a:extLst>
          </p:cNvPr>
          <p:cNvSpPr/>
          <p:nvPr/>
        </p:nvSpPr>
        <p:spPr>
          <a:xfrm>
            <a:off x="1606200" y="436955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" name="Google Shape;795;p51">
            <a:extLst>
              <a:ext uri="{FF2B5EF4-FFF2-40B4-BE49-F238E27FC236}">
                <a16:creationId xmlns:a16="http://schemas.microsoft.com/office/drawing/2014/main" id="{FB71C4C6-096F-C03B-DCCB-7FEBDFD8A7AB}"/>
              </a:ext>
            </a:extLst>
          </p:cNvPr>
          <p:cNvSpPr txBox="1"/>
          <p:nvPr/>
        </p:nvSpPr>
        <p:spPr>
          <a:xfrm>
            <a:off x="798375" y="2096889"/>
            <a:ext cx="2268600" cy="20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Sistema utilizzato per la generazione degli itinerari che guideranno gli utenti verso i musei di interesse</a:t>
            </a:r>
            <a:endParaRPr sz="1600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619197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>
          <a:extLst>
            <a:ext uri="{FF2B5EF4-FFF2-40B4-BE49-F238E27FC236}">
              <a16:creationId xmlns:a16="http://schemas.microsoft.com/office/drawing/2014/main" id="{969E2081-6584-87B2-969E-5AB1A7126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6">
            <a:extLst>
              <a:ext uri="{FF2B5EF4-FFF2-40B4-BE49-F238E27FC236}">
                <a16:creationId xmlns:a16="http://schemas.microsoft.com/office/drawing/2014/main" id="{E69B7617-BE4A-E370-01E4-E86321F1CBF4}"/>
              </a:ext>
            </a:extLst>
          </p:cNvPr>
          <p:cNvSpPr/>
          <p:nvPr/>
        </p:nvSpPr>
        <p:spPr>
          <a:xfrm>
            <a:off x="7057767" y="4037103"/>
            <a:ext cx="842314" cy="808500"/>
          </a:xfrm>
          <a:prstGeom prst="flowChartAlternateProcess">
            <a:avLst/>
          </a:prstGeom>
          <a:solidFill>
            <a:schemeClr val="accent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597" name="Google Shape;597;p46">
            <a:extLst>
              <a:ext uri="{FF2B5EF4-FFF2-40B4-BE49-F238E27FC236}">
                <a16:creationId xmlns:a16="http://schemas.microsoft.com/office/drawing/2014/main" id="{A95D6DCF-E551-411B-95A6-3ECE432B7439}"/>
              </a:ext>
            </a:extLst>
          </p:cNvPr>
          <p:cNvGrpSpPr/>
          <p:nvPr/>
        </p:nvGrpSpPr>
        <p:grpSpPr>
          <a:xfrm>
            <a:off x="3561261" y="1512210"/>
            <a:ext cx="5399951" cy="3185954"/>
            <a:chOff x="1054250" y="168900"/>
            <a:chExt cx="7578879" cy="4797400"/>
          </a:xfrm>
        </p:grpSpPr>
        <p:pic>
          <p:nvPicPr>
            <p:cNvPr id="598" name="Google Shape;598;p46" title="mobile-app.png">
              <a:extLst>
                <a:ext uri="{FF2B5EF4-FFF2-40B4-BE49-F238E27FC236}">
                  <a16:creationId xmlns:a16="http://schemas.microsoft.com/office/drawing/2014/main" id="{EB9EA033-A739-B033-7CD6-10E5AF625C7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90937" y="359545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99" name="Google Shape;599;p46" title="web-apps.png">
              <a:extLst>
                <a:ext uri="{FF2B5EF4-FFF2-40B4-BE49-F238E27FC236}">
                  <a16:creationId xmlns:a16="http://schemas.microsoft.com/office/drawing/2014/main" id="{A505C91C-1384-C171-59F7-F9C6CB8C8E9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6725" y="863450"/>
              <a:ext cx="1116401" cy="11164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0" name="Google Shape;600;p46" title="office-worker.png">
              <a:extLst>
                <a:ext uri="{FF2B5EF4-FFF2-40B4-BE49-F238E27FC236}">
                  <a16:creationId xmlns:a16="http://schemas.microsoft.com/office/drawing/2014/main" id="{C9F90A06-0A15-1C2C-0E5D-636E9B62F07F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54250" y="888463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1" name="Google Shape;601;p46" title="photographer.png">
              <a:extLst>
                <a:ext uri="{FF2B5EF4-FFF2-40B4-BE49-F238E27FC236}">
                  <a16:creationId xmlns:a16="http://schemas.microsoft.com/office/drawing/2014/main" id="{4ACF7E48-0388-974C-A7A2-41F88CB6A333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87725" y="3466238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2" name="Google Shape;602;p46" title="databases.png">
              <a:extLst>
                <a:ext uri="{FF2B5EF4-FFF2-40B4-BE49-F238E27FC236}">
                  <a16:creationId xmlns:a16="http://schemas.microsoft.com/office/drawing/2014/main" id="{1D75E72F-A8FE-7CC6-2608-6B52CE6A4C86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43838" y="2167763"/>
              <a:ext cx="1066374" cy="1066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3" name="Google Shape;603;p46" title="robot.png">
              <a:extLst>
                <a:ext uri="{FF2B5EF4-FFF2-40B4-BE49-F238E27FC236}">
                  <a16:creationId xmlns:a16="http://schemas.microsoft.com/office/drawing/2014/main" id="{0EF520B0-50DF-F724-9537-CFB40A62EB24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48750" y="16890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4" name="Google Shape;604;p46" title="quest.png">
              <a:extLst>
                <a:ext uri="{FF2B5EF4-FFF2-40B4-BE49-F238E27FC236}">
                  <a16:creationId xmlns:a16="http://schemas.microsoft.com/office/drawing/2014/main" id="{E77595C2-50F9-99FF-7AF7-3610AAE84BA6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82325" y="2296975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5" name="Google Shape;605;p46" title="pin.png">
              <a:extLst>
                <a:ext uri="{FF2B5EF4-FFF2-40B4-BE49-F238E27FC236}">
                  <a16:creationId xmlns:a16="http://schemas.microsoft.com/office/drawing/2014/main" id="{A9248444-E8E0-89AF-003E-4642887D36D5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825179" y="3350388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6" name="Google Shape;606;p46" title="museum.png">
              <a:extLst>
                <a:ext uri="{FF2B5EF4-FFF2-40B4-BE49-F238E27FC236}">
                  <a16:creationId xmlns:a16="http://schemas.microsoft.com/office/drawing/2014/main" id="{932F5F91-72DE-EACD-482E-D5D4F71FCABE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48750" y="4158350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07" name="Google Shape;607;p46" title="adjustment.png">
              <a:extLst>
                <a:ext uri="{FF2B5EF4-FFF2-40B4-BE49-F238E27FC236}">
                  <a16:creationId xmlns:a16="http://schemas.microsoft.com/office/drawing/2014/main" id="{BBBE1220-66E8-390E-C5FF-2A3CC0551314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825175" y="976862"/>
              <a:ext cx="807950" cy="807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cxnSp>
          <p:nvCxnSpPr>
            <p:cNvPr id="608" name="Google Shape;608;p46">
              <a:extLst>
                <a:ext uri="{FF2B5EF4-FFF2-40B4-BE49-F238E27FC236}">
                  <a16:creationId xmlns:a16="http://schemas.microsoft.com/office/drawing/2014/main" id="{4CBA778E-459A-7931-A60B-7271D0C25B1D}"/>
                </a:ext>
              </a:extLst>
            </p:cNvPr>
            <p:cNvCxnSpPr>
              <a:stCxn id="600" idx="3"/>
              <a:endCxn id="599" idx="1"/>
            </p:cNvCxnSpPr>
            <p:nvPr/>
          </p:nvCxnSpPr>
          <p:spPr>
            <a:xfrm>
              <a:off x="2120624" y="1421650"/>
              <a:ext cx="716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09" name="Google Shape;609;p46">
              <a:extLst>
                <a:ext uri="{FF2B5EF4-FFF2-40B4-BE49-F238E27FC236}">
                  <a16:creationId xmlns:a16="http://schemas.microsoft.com/office/drawing/2014/main" id="{3D6626FF-FF9E-1308-C63D-1CBB0A8CA207}"/>
                </a:ext>
              </a:extLst>
            </p:cNvPr>
            <p:cNvCxnSpPr>
              <a:stCxn id="601" idx="3"/>
              <a:endCxn id="598" idx="1"/>
            </p:cNvCxnSpPr>
            <p:nvPr/>
          </p:nvCxnSpPr>
          <p:spPr>
            <a:xfrm>
              <a:off x="2154099" y="3999425"/>
              <a:ext cx="836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10" name="Google Shape;610;p46">
              <a:extLst>
                <a:ext uri="{FF2B5EF4-FFF2-40B4-BE49-F238E27FC236}">
                  <a16:creationId xmlns:a16="http://schemas.microsoft.com/office/drawing/2014/main" id="{65B3EE99-6F24-D43F-5AC0-075B3A500C35}"/>
                </a:ext>
              </a:extLst>
            </p:cNvPr>
            <p:cNvCxnSpPr>
              <a:stCxn id="599" idx="3"/>
              <a:endCxn id="602" idx="0"/>
            </p:cNvCxnSpPr>
            <p:nvPr/>
          </p:nvCxnSpPr>
          <p:spPr>
            <a:xfrm>
              <a:off x="3953126" y="1421650"/>
              <a:ext cx="823800" cy="746100"/>
            </a:xfrm>
            <a:prstGeom prst="bentConnector2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1" name="Google Shape;611;p46">
              <a:extLst>
                <a:ext uri="{FF2B5EF4-FFF2-40B4-BE49-F238E27FC236}">
                  <a16:creationId xmlns:a16="http://schemas.microsoft.com/office/drawing/2014/main" id="{BD94736C-CEEC-A752-7FAC-9F629F6D17F2}"/>
                </a:ext>
              </a:extLst>
            </p:cNvPr>
            <p:cNvCxnSpPr>
              <a:stCxn id="598" idx="3"/>
              <a:endCxn id="602" idx="2"/>
            </p:cNvCxnSpPr>
            <p:nvPr/>
          </p:nvCxnSpPr>
          <p:spPr>
            <a:xfrm rot="10800000" flipH="1">
              <a:off x="3798888" y="3234125"/>
              <a:ext cx="978000" cy="765300"/>
            </a:xfrm>
            <a:prstGeom prst="bentConnector2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2" name="Google Shape;612;p46">
              <a:extLst>
                <a:ext uri="{FF2B5EF4-FFF2-40B4-BE49-F238E27FC236}">
                  <a16:creationId xmlns:a16="http://schemas.microsoft.com/office/drawing/2014/main" id="{8588BAA8-6D4D-7DEC-0836-22587A98091E}"/>
                </a:ext>
              </a:extLst>
            </p:cNvPr>
            <p:cNvCxnSpPr>
              <a:endCxn id="604" idx="1"/>
            </p:cNvCxnSpPr>
            <p:nvPr/>
          </p:nvCxnSpPr>
          <p:spPr>
            <a:xfrm rot="10800000" flipH="1">
              <a:off x="5494525" y="2700950"/>
              <a:ext cx="1387800" cy="360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3" name="Google Shape;613;p46">
              <a:extLst>
                <a:ext uri="{FF2B5EF4-FFF2-40B4-BE49-F238E27FC236}">
                  <a16:creationId xmlns:a16="http://schemas.microsoft.com/office/drawing/2014/main" id="{8CF28413-4AD8-F4A3-C2B9-24F63E4E9C6E}"/>
                </a:ext>
              </a:extLst>
            </p:cNvPr>
            <p:cNvCxnSpPr>
              <a:endCxn id="603" idx="2"/>
            </p:cNvCxnSpPr>
            <p:nvPr/>
          </p:nvCxnSpPr>
          <p:spPr>
            <a:xfrm rot="10800000" flipH="1">
              <a:off x="5152625" y="976850"/>
              <a:ext cx="1400100" cy="12204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4" name="Google Shape;614;p46">
              <a:extLst>
                <a:ext uri="{FF2B5EF4-FFF2-40B4-BE49-F238E27FC236}">
                  <a16:creationId xmlns:a16="http://schemas.microsoft.com/office/drawing/2014/main" id="{1D080012-088B-BB32-983A-B6F53190986A}"/>
                </a:ext>
              </a:extLst>
            </p:cNvPr>
            <p:cNvCxnSpPr>
              <a:endCxn id="606" idx="0"/>
            </p:cNvCxnSpPr>
            <p:nvPr/>
          </p:nvCxnSpPr>
          <p:spPr>
            <a:xfrm>
              <a:off x="5223425" y="3276650"/>
              <a:ext cx="1329300" cy="881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5" name="Google Shape;615;p46">
              <a:extLst>
                <a:ext uri="{FF2B5EF4-FFF2-40B4-BE49-F238E27FC236}">
                  <a16:creationId xmlns:a16="http://schemas.microsoft.com/office/drawing/2014/main" id="{69240158-4785-1C32-84DA-6ACA5350C216}"/>
                </a:ext>
              </a:extLst>
            </p:cNvPr>
            <p:cNvCxnSpPr>
              <a:endCxn id="607" idx="1"/>
            </p:cNvCxnSpPr>
            <p:nvPr/>
          </p:nvCxnSpPr>
          <p:spPr>
            <a:xfrm rot="10800000" flipH="1">
              <a:off x="5394275" y="1380837"/>
              <a:ext cx="2430900" cy="10755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6" name="Google Shape;616;p46">
              <a:extLst>
                <a:ext uri="{FF2B5EF4-FFF2-40B4-BE49-F238E27FC236}">
                  <a16:creationId xmlns:a16="http://schemas.microsoft.com/office/drawing/2014/main" id="{8776CF1B-136C-D244-28EA-F774549911C1}"/>
                </a:ext>
              </a:extLst>
            </p:cNvPr>
            <p:cNvCxnSpPr>
              <a:endCxn id="605" idx="1"/>
            </p:cNvCxnSpPr>
            <p:nvPr/>
          </p:nvCxnSpPr>
          <p:spPr>
            <a:xfrm>
              <a:off x="5414079" y="3060763"/>
              <a:ext cx="2411100" cy="6936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sp>
        <p:nvSpPr>
          <p:cNvPr id="617" name="Google Shape;617;p46">
            <a:extLst>
              <a:ext uri="{FF2B5EF4-FFF2-40B4-BE49-F238E27FC236}">
                <a16:creationId xmlns:a16="http://schemas.microsoft.com/office/drawing/2014/main" id="{BE59BDE0-CA35-9D8C-D701-64816BF3C40E}"/>
              </a:ext>
            </a:extLst>
          </p:cNvPr>
          <p:cNvSpPr/>
          <p:nvPr/>
        </p:nvSpPr>
        <p:spPr>
          <a:xfrm>
            <a:off x="1274425" y="444877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18" name="Google Shape;618;p46">
            <a:extLst>
              <a:ext uri="{FF2B5EF4-FFF2-40B4-BE49-F238E27FC236}">
                <a16:creationId xmlns:a16="http://schemas.microsoft.com/office/drawing/2014/main" id="{6B2AFE56-FAF6-6E30-F745-D7480FC2C807}"/>
              </a:ext>
            </a:extLst>
          </p:cNvPr>
          <p:cNvSpPr/>
          <p:nvPr/>
        </p:nvSpPr>
        <p:spPr>
          <a:xfrm>
            <a:off x="1907488" y="6941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19" name="Google Shape;619;p46">
            <a:extLst>
              <a:ext uri="{FF2B5EF4-FFF2-40B4-BE49-F238E27FC236}">
                <a16:creationId xmlns:a16="http://schemas.microsoft.com/office/drawing/2014/main" id="{390A1DB5-A5AB-F64B-AA48-564C295EC374}"/>
              </a:ext>
            </a:extLst>
          </p:cNvPr>
          <p:cNvSpPr/>
          <p:nvPr/>
        </p:nvSpPr>
        <p:spPr>
          <a:xfrm>
            <a:off x="2531625" y="2045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0" name="Google Shape;620;p46">
            <a:extLst>
              <a:ext uri="{FF2B5EF4-FFF2-40B4-BE49-F238E27FC236}">
                <a16:creationId xmlns:a16="http://schemas.microsoft.com/office/drawing/2014/main" id="{B8F43733-ECBD-A4EC-ABE1-382F5EB480EB}"/>
              </a:ext>
            </a:extLst>
          </p:cNvPr>
          <p:cNvSpPr/>
          <p:nvPr/>
        </p:nvSpPr>
        <p:spPr>
          <a:xfrm>
            <a:off x="720975" y="1977375"/>
            <a:ext cx="2423400" cy="2242500"/>
          </a:xfrm>
          <a:prstGeom prst="flowChartAlternateProcess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1" name="Google Shape;621;p46">
            <a:extLst>
              <a:ext uri="{FF2B5EF4-FFF2-40B4-BE49-F238E27FC236}">
                <a16:creationId xmlns:a16="http://schemas.microsoft.com/office/drawing/2014/main" id="{21F9B427-C0B2-9063-B73A-8908FBCC4C8B}"/>
              </a:ext>
            </a:extLst>
          </p:cNvPr>
          <p:cNvSpPr txBox="1"/>
          <p:nvPr/>
        </p:nvSpPr>
        <p:spPr>
          <a:xfrm>
            <a:off x="3561250" y="182000"/>
            <a:ext cx="48267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Descrizione del sistema</a:t>
            </a:r>
            <a:endParaRPr sz="3500" b="1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46">
            <a:extLst>
              <a:ext uri="{FF2B5EF4-FFF2-40B4-BE49-F238E27FC236}">
                <a16:creationId xmlns:a16="http://schemas.microsoft.com/office/drawing/2014/main" id="{2B5158FA-0C0F-1C64-8FA9-39D38199ABE9}"/>
              </a:ext>
            </a:extLst>
          </p:cNvPr>
          <p:cNvSpPr/>
          <p:nvPr/>
        </p:nvSpPr>
        <p:spPr>
          <a:xfrm>
            <a:off x="2863400" y="202322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4" name="Google Shape;624;p46">
            <a:extLst>
              <a:ext uri="{FF2B5EF4-FFF2-40B4-BE49-F238E27FC236}">
                <a16:creationId xmlns:a16="http://schemas.microsoft.com/office/drawing/2014/main" id="{9C495333-39D8-B735-81AA-6B5EC3DB4BE3}"/>
              </a:ext>
            </a:extLst>
          </p:cNvPr>
          <p:cNvSpPr/>
          <p:nvPr/>
        </p:nvSpPr>
        <p:spPr>
          <a:xfrm>
            <a:off x="2234800" y="696375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5" name="Google Shape;625;p46">
            <a:extLst>
              <a:ext uri="{FF2B5EF4-FFF2-40B4-BE49-F238E27FC236}">
                <a16:creationId xmlns:a16="http://schemas.microsoft.com/office/drawing/2014/main" id="{D81B648E-9ED8-0DD9-42D8-EE7A40B68740}"/>
              </a:ext>
            </a:extLst>
          </p:cNvPr>
          <p:cNvSpPr/>
          <p:nvPr/>
        </p:nvSpPr>
        <p:spPr>
          <a:xfrm>
            <a:off x="1606200" y="436955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" name="Google Shape;829;p52">
            <a:extLst>
              <a:ext uri="{FF2B5EF4-FFF2-40B4-BE49-F238E27FC236}">
                <a16:creationId xmlns:a16="http://schemas.microsoft.com/office/drawing/2014/main" id="{6D15D789-34DF-67E7-A08F-B0B3FFD7125D}"/>
              </a:ext>
            </a:extLst>
          </p:cNvPr>
          <p:cNvSpPr txBox="1"/>
          <p:nvPr/>
        </p:nvSpPr>
        <p:spPr>
          <a:xfrm>
            <a:off x="798375" y="2258886"/>
            <a:ext cx="22686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Sistema utilizzato per la gestione dei musei e della loro iscrizione alla piattaforma</a:t>
            </a:r>
            <a:endParaRPr sz="1600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83618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3"/>
          <p:cNvSpPr txBox="1">
            <a:spLocks noGrp="1"/>
          </p:cNvSpPr>
          <p:nvPr>
            <p:ph type="title"/>
          </p:nvPr>
        </p:nvSpPr>
        <p:spPr>
          <a:xfrm>
            <a:off x="2188022" y="175401"/>
            <a:ext cx="47679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latin typeface="Calibri"/>
                <a:ea typeface="Calibri"/>
                <a:cs typeface="Calibri"/>
                <a:sym typeface="Calibri"/>
              </a:rPr>
              <a:t>Architettura del sistema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53"/>
          <p:cNvSpPr/>
          <p:nvPr/>
        </p:nvSpPr>
        <p:spPr>
          <a:xfrm>
            <a:off x="2942275" y="962000"/>
            <a:ext cx="5376900" cy="3784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836" name="Google Shape;836;p53" title="office-work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89" y="1772298"/>
            <a:ext cx="614427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37" name="Google Shape;837;p53" title="photograph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90" y="3417525"/>
            <a:ext cx="614426" cy="5726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38" name="Google Shape;838;p53"/>
          <p:cNvSpPr/>
          <p:nvPr/>
        </p:nvSpPr>
        <p:spPr>
          <a:xfrm>
            <a:off x="1404738" y="3417525"/>
            <a:ext cx="1089600" cy="5727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Mobile App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39" name="Google Shape;839;p53"/>
          <p:cNvSpPr/>
          <p:nvPr/>
        </p:nvSpPr>
        <p:spPr>
          <a:xfrm>
            <a:off x="1404738" y="1772300"/>
            <a:ext cx="1089600" cy="5727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Web App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840" name="Google Shape;840;p53"/>
          <p:cNvCxnSpPr>
            <a:stCxn id="836" idx="3"/>
            <a:endCxn id="839" idx="1"/>
          </p:cNvCxnSpPr>
          <p:nvPr/>
        </p:nvCxnSpPr>
        <p:spPr>
          <a:xfrm>
            <a:off x="1089116" y="2058648"/>
            <a:ext cx="315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1" name="Google Shape;841;p53"/>
          <p:cNvCxnSpPr>
            <a:stCxn id="837" idx="3"/>
            <a:endCxn id="838" idx="1"/>
          </p:cNvCxnSpPr>
          <p:nvPr/>
        </p:nvCxnSpPr>
        <p:spPr>
          <a:xfrm>
            <a:off x="1089115" y="3703874"/>
            <a:ext cx="315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2" name="Google Shape;842;p53"/>
          <p:cNvSpPr/>
          <p:nvPr/>
        </p:nvSpPr>
        <p:spPr>
          <a:xfrm>
            <a:off x="3143000" y="1630550"/>
            <a:ext cx="532200" cy="856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API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GW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843" name="Google Shape;843;p53"/>
          <p:cNvCxnSpPr/>
          <p:nvPr/>
        </p:nvCxnSpPr>
        <p:spPr>
          <a:xfrm>
            <a:off x="2494338" y="2058650"/>
            <a:ext cx="638700" cy="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44" name="Google Shape;844;p53"/>
          <p:cNvCxnSpPr/>
          <p:nvPr/>
        </p:nvCxnSpPr>
        <p:spPr>
          <a:xfrm>
            <a:off x="2492838" y="3703575"/>
            <a:ext cx="641700" cy="6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45" name="Google Shape;845;p53"/>
          <p:cNvSpPr/>
          <p:nvPr/>
        </p:nvSpPr>
        <p:spPr>
          <a:xfrm>
            <a:off x="3133025" y="3275775"/>
            <a:ext cx="532200" cy="856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API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GW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46" name="Google Shape;846;p53" descr="File:Kubernetes logo.svg - Wikipedi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9475" y="1106901"/>
            <a:ext cx="1685389" cy="2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01" y="3948650"/>
            <a:ext cx="462375" cy="119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36"/>
          <p:cNvGrpSpPr/>
          <p:nvPr/>
        </p:nvGrpSpPr>
        <p:grpSpPr>
          <a:xfrm>
            <a:off x="3086100" y="687177"/>
            <a:ext cx="5735375" cy="4259675"/>
            <a:chOff x="3036075" y="737202"/>
            <a:chExt cx="5735375" cy="4259675"/>
          </a:xfrm>
        </p:grpSpPr>
        <p:pic>
          <p:nvPicPr>
            <p:cNvPr id="400" name="Google Shape;400;p36" title="chart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36075" y="737202"/>
              <a:ext cx="5735375" cy="42596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95250" dir="3000000" algn="bl" rotWithShape="0">
                <a:srgbClr val="000000">
                  <a:alpha val="40000"/>
                </a:srgbClr>
              </a:outerShdw>
            </a:effectLst>
          </p:spPr>
        </p:pic>
        <p:cxnSp>
          <p:nvCxnSpPr>
            <p:cNvPr id="401" name="Google Shape;401;p36"/>
            <p:cNvCxnSpPr/>
            <p:nvPr/>
          </p:nvCxnSpPr>
          <p:spPr>
            <a:xfrm rot="10800000">
              <a:off x="7726525" y="873100"/>
              <a:ext cx="0" cy="35295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402" name="Google Shape;402;p36"/>
            <p:cNvSpPr txBox="1"/>
            <p:nvPr/>
          </p:nvSpPr>
          <p:spPr>
            <a:xfrm>
              <a:off x="6667750" y="1000425"/>
              <a:ext cx="1108800" cy="282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Emergenza covid</a:t>
              </a:r>
              <a:endParaRPr sz="10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403" name="Google Shape;403;p36"/>
          <p:cNvSpPr/>
          <p:nvPr/>
        </p:nvSpPr>
        <p:spPr>
          <a:xfrm>
            <a:off x="1274425" y="444877"/>
            <a:ext cx="876250" cy="1178825"/>
          </a:xfrm>
          <a:prstGeom prst="flowChartExtract">
            <a:avLst/>
          </a:prstGeom>
          <a:solidFill>
            <a:srgbClr val="FFF2CC">
              <a:alpha val="2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4" name="Google Shape;404;p36"/>
          <p:cNvSpPr/>
          <p:nvPr/>
        </p:nvSpPr>
        <p:spPr>
          <a:xfrm>
            <a:off x="1907488" y="694150"/>
            <a:ext cx="876250" cy="1178825"/>
          </a:xfrm>
          <a:prstGeom prst="flowChartExtract">
            <a:avLst/>
          </a:prstGeom>
          <a:solidFill>
            <a:srgbClr val="FFF2CC">
              <a:alpha val="2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5" name="Google Shape;405;p36"/>
          <p:cNvSpPr/>
          <p:nvPr/>
        </p:nvSpPr>
        <p:spPr>
          <a:xfrm>
            <a:off x="2531625" y="204550"/>
            <a:ext cx="876250" cy="1178825"/>
          </a:xfrm>
          <a:prstGeom prst="flowChartExtract">
            <a:avLst/>
          </a:prstGeom>
          <a:solidFill>
            <a:srgbClr val="FFF2CC">
              <a:alpha val="2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6" name="Google Shape;406;p36"/>
          <p:cNvSpPr/>
          <p:nvPr/>
        </p:nvSpPr>
        <p:spPr>
          <a:xfrm>
            <a:off x="2863400" y="202322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7" name="Google Shape;407;p36"/>
          <p:cNvSpPr/>
          <p:nvPr/>
        </p:nvSpPr>
        <p:spPr>
          <a:xfrm>
            <a:off x="2234800" y="696375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1606200" y="436955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9" name="Google Shape;409;p36"/>
          <p:cNvSpPr txBox="1"/>
          <p:nvPr/>
        </p:nvSpPr>
        <p:spPr>
          <a:xfrm>
            <a:off x="476850" y="1312125"/>
            <a:ext cx="2225700" cy="20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Dopo il calo dovuto alla pandemia, i musei italiani registrano anno dopo anno un aumento di visitatori: un segnale chiaro che la cultura è viva, in crescita e pronta per l’innovazione.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0" name="Google Shape;410;p36"/>
          <p:cNvSpPr txBox="1"/>
          <p:nvPr/>
        </p:nvSpPr>
        <p:spPr>
          <a:xfrm>
            <a:off x="4461538" y="4404375"/>
            <a:ext cx="3668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BDBDBD"/>
                </a:solidFill>
                <a:latin typeface="Cambria"/>
                <a:ea typeface="Cambria"/>
                <a:cs typeface="Cambria"/>
                <a:sym typeface="Cambria"/>
              </a:rPr>
              <a:t>1996 - 2024</a:t>
            </a:r>
            <a:endParaRPr sz="900">
              <a:solidFill>
                <a:srgbClr val="BDBDB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1" name="Google Shape;411;p36"/>
          <p:cNvSpPr txBox="1"/>
          <p:nvPr/>
        </p:nvSpPr>
        <p:spPr>
          <a:xfrm>
            <a:off x="4461538" y="4554375"/>
            <a:ext cx="3668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BDBDBD"/>
                </a:solidFill>
                <a:latin typeface="Cambria"/>
                <a:ea typeface="Cambria"/>
                <a:cs typeface="Cambria"/>
                <a:sym typeface="Cambria"/>
              </a:rPr>
              <a:t>Years</a:t>
            </a:r>
            <a:endParaRPr sz="900">
              <a:solidFill>
                <a:srgbClr val="BDBDB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" grpId="0" animBg="1"/>
      <p:bldP spid="404" grpId="0" animBg="1"/>
      <p:bldP spid="40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54" title="office-work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89" y="1772298"/>
            <a:ext cx="614427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53" name="Google Shape;853;p54" title="photograph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90" y="3417525"/>
            <a:ext cx="614426" cy="5726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54" name="Google Shape;854;p54"/>
          <p:cNvSpPr/>
          <p:nvPr/>
        </p:nvSpPr>
        <p:spPr>
          <a:xfrm>
            <a:off x="1404738" y="3417525"/>
            <a:ext cx="1089600" cy="5727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Mobile App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55" name="Google Shape;855;p54"/>
          <p:cNvSpPr/>
          <p:nvPr/>
        </p:nvSpPr>
        <p:spPr>
          <a:xfrm>
            <a:off x="1404738" y="1772300"/>
            <a:ext cx="1089600" cy="5727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Web App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856" name="Google Shape;856;p54"/>
          <p:cNvCxnSpPr>
            <a:stCxn id="852" idx="3"/>
            <a:endCxn id="855" idx="1"/>
          </p:cNvCxnSpPr>
          <p:nvPr/>
        </p:nvCxnSpPr>
        <p:spPr>
          <a:xfrm>
            <a:off x="1089116" y="2058648"/>
            <a:ext cx="315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7" name="Google Shape;857;p54"/>
          <p:cNvCxnSpPr>
            <a:stCxn id="853" idx="3"/>
            <a:endCxn id="854" idx="1"/>
          </p:cNvCxnSpPr>
          <p:nvPr/>
        </p:nvCxnSpPr>
        <p:spPr>
          <a:xfrm>
            <a:off x="1089115" y="3703874"/>
            <a:ext cx="315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8" name="Google Shape;858;p54"/>
          <p:cNvSpPr/>
          <p:nvPr/>
        </p:nvSpPr>
        <p:spPr>
          <a:xfrm>
            <a:off x="3143000" y="1630550"/>
            <a:ext cx="532200" cy="856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API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GW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859" name="Google Shape;859;p54"/>
          <p:cNvCxnSpPr/>
          <p:nvPr/>
        </p:nvCxnSpPr>
        <p:spPr>
          <a:xfrm>
            <a:off x="2494338" y="2058650"/>
            <a:ext cx="638700" cy="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60" name="Google Shape;860;p54"/>
          <p:cNvCxnSpPr/>
          <p:nvPr/>
        </p:nvCxnSpPr>
        <p:spPr>
          <a:xfrm>
            <a:off x="2492838" y="3703575"/>
            <a:ext cx="641700" cy="6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61" name="Google Shape;861;p54"/>
          <p:cNvSpPr/>
          <p:nvPr/>
        </p:nvSpPr>
        <p:spPr>
          <a:xfrm>
            <a:off x="4508663" y="1393250"/>
            <a:ext cx="1360200" cy="73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Museum System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862" name="Google Shape;862;p54"/>
          <p:cNvCxnSpPr>
            <a:stCxn id="858" idx="3"/>
            <a:endCxn id="861" idx="1"/>
          </p:cNvCxnSpPr>
          <p:nvPr/>
        </p:nvCxnSpPr>
        <p:spPr>
          <a:xfrm rot="10800000" flipH="1">
            <a:off x="3675200" y="1760750"/>
            <a:ext cx="833400" cy="297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63" name="Google Shape;863;p54"/>
          <p:cNvSpPr/>
          <p:nvPr/>
        </p:nvSpPr>
        <p:spPr>
          <a:xfrm>
            <a:off x="6694663" y="1773113"/>
            <a:ext cx="1360200" cy="73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Chat bot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864" name="Google Shape;864;p54"/>
          <p:cNvCxnSpPr>
            <a:stCxn id="861" idx="3"/>
            <a:endCxn id="863" idx="1"/>
          </p:cNvCxnSpPr>
          <p:nvPr/>
        </p:nvCxnSpPr>
        <p:spPr>
          <a:xfrm>
            <a:off x="5868863" y="1760750"/>
            <a:ext cx="825900" cy="379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65" name="Google Shape;865;p54"/>
          <p:cNvSpPr/>
          <p:nvPr/>
        </p:nvSpPr>
        <p:spPr>
          <a:xfrm>
            <a:off x="6694663" y="3255188"/>
            <a:ext cx="1360200" cy="73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Navigation System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866" name="Google Shape;866;p54"/>
          <p:cNvCxnSpPr>
            <a:endCxn id="865" idx="0"/>
          </p:cNvCxnSpPr>
          <p:nvPr/>
        </p:nvCxnSpPr>
        <p:spPr>
          <a:xfrm>
            <a:off x="5851663" y="2087288"/>
            <a:ext cx="1523100" cy="1167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67" name="Google Shape;867;p54"/>
          <p:cNvSpPr/>
          <p:nvPr/>
        </p:nvSpPr>
        <p:spPr>
          <a:xfrm>
            <a:off x="3133025" y="3275775"/>
            <a:ext cx="532200" cy="856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API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GW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68" name="Google Shape;868;p54" descr="File:Kubernetes logo.svg - Wikipedi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9475" y="1106901"/>
            <a:ext cx="1685389" cy="2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54"/>
          <p:cNvSpPr/>
          <p:nvPr/>
        </p:nvSpPr>
        <p:spPr>
          <a:xfrm>
            <a:off x="2942275" y="962000"/>
            <a:ext cx="5376900" cy="3784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" name="Google Shape;834;p53">
            <a:extLst>
              <a:ext uri="{FF2B5EF4-FFF2-40B4-BE49-F238E27FC236}">
                <a16:creationId xmlns:a16="http://schemas.microsoft.com/office/drawing/2014/main" id="{8A580189-09E2-D8AA-3F71-DF56FFB85EB1}"/>
              </a:ext>
            </a:extLst>
          </p:cNvPr>
          <p:cNvSpPr txBox="1">
            <a:spLocks/>
          </p:cNvSpPr>
          <p:nvPr/>
        </p:nvSpPr>
        <p:spPr>
          <a:xfrm>
            <a:off x="2188022" y="175401"/>
            <a:ext cx="47679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r>
              <a:rPr lang="it-IT" b="1">
                <a:latin typeface="Calibri"/>
                <a:ea typeface="Calibri"/>
                <a:cs typeface="Calibri"/>
                <a:sym typeface="Calibri"/>
              </a:rPr>
              <a:t>Architettura del sistema</a:t>
            </a:r>
            <a:endParaRPr lang="it-IT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55" title="office-work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89" y="1772298"/>
            <a:ext cx="614427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76" name="Google Shape;876;p55" title="photograph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90" y="3417525"/>
            <a:ext cx="614426" cy="5726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77" name="Google Shape;877;p55"/>
          <p:cNvSpPr/>
          <p:nvPr/>
        </p:nvSpPr>
        <p:spPr>
          <a:xfrm>
            <a:off x="1404738" y="3417525"/>
            <a:ext cx="1089600" cy="5727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Mobile App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78" name="Google Shape;878;p55"/>
          <p:cNvSpPr/>
          <p:nvPr/>
        </p:nvSpPr>
        <p:spPr>
          <a:xfrm>
            <a:off x="1404738" y="1772300"/>
            <a:ext cx="1089600" cy="5727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Web App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879" name="Google Shape;879;p55"/>
          <p:cNvCxnSpPr>
            <a:stCxn id="875" idx="3"/>
            <a:endCxn id="878" idx="1"/>
          </p:cNvCxnSpPr>
          <p:nvPr/>
        </p:nvCxnSpPr>
        <p:spPr>
          <a:xfrm>
            <a:off x="1089116" y="2058648"/>
            <a:ext cx="315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0" name="Google Shape;880;p55"/>
          <p:cNvCxnSpPr>
            <a:stCxn id="876" idx="3"/>
            <a:endCxn id="877" idx="1"/>
          </p:cNvCxnSpPr>
          <p:nvPr/>
        </p:nvCxnSpPr>
        <p:spPr>
          <a:xfrm>
            <a:off x="1089115" y="3703874"/>
            <a:ext cx="315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1" name="Google Shape;881;p55"/>
          <p:cNvSpPr/>
          <p:nvPr/>
        </p:nvSpPr>
        <p:spPr>
          <a:xfrm>
            <a:off x="3143000" y="1630550"/>
            <a:ext cx="532200" cy="856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API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GW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882" name="Google Shape;882;p55"/>
          <p:cNvCxnSpPr/>
          <p:nvPr/>
        </p:nvCxnSpPr>
        <p:spPr>
          <a:xfrm>
            <a:off x="2494338" y="2058650"/>
            <a:ext cx="638700" cy="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83" name="Google Shape;883;p55"/>
          <p:cNvCxnSpPr/>
          <p:nvPr/>
        </p:nvCxnSpPr>
        <p:spPr>
          <a:xfrm>
            <a:off x="2492838" y="3703575"/>
            <a:ext cx="641700" cy="6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84" name="Google Shape;884;p55"/>
          <p:cNvSpPr/>
          <p:nvPr/>
        </p:nvSpPr>
        <p:spPr>
          <a:xfrm>
            <a:off x="4508663" y="1393250"/>
            <a:ext cx="1360200" cy="73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Museum System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885" name="Google Shape;885;p55"/>
          <p:cNvCxnSpPr>
            <a:cxnSpLocks/>
            <a:stCxn id="881" idx="3"/>
            <a:endCxn id="884" idx="1"/>
          </p:cNvCxnSpPr>
          <p:nvPr/>
        </p:nvCxnSpPr>
        <p:spPr>
          <a:xfrm rot="10800000" flipH="1">
            <a:off x="3675200" y="1760750"/>
            <a:ext cx="833400" cy="297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86" name="Google Shape;886;p55"/>
          <p:cNvSpPr/>
          <p:nvPr/>
        </p:nvSpPr>
        <p:spPr>
          <a:xfrm>
            <a:off x="4508663" y="3542550"/>
            <a:ext cx="1360200" cy="73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User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System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887" name="Google Shape;887;p55"/>
          <p:cNvCxnSpPr>
            <a:stCxn id="888" idx="3"/>
            <a:endCxn id="886" idx="1"/>
          </p:cNvCxnSpPr>
          <p:nvPr/>
        </p:nvCxnSpPr>
        <p:spPr>
          <a:xfrm>
            <a:off x="3665225" y="3703875"/>
            <a:ext cx="843300" cy="2061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89" name="Google Shape;889;p55"/>
          <p:cNvSpPr/>
          <p:nvPr/>
        </p:nvSpPr>
        <p:spPr>
          <a:xfrm>
            <a:off x="6694663" y="1773113"/>
            <a:ext cx="1360200" cy="73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Chat bot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890" name="Google Shape;890;p55"/>
          <p:cNvCxnSpPr>
            <a:cxnSpLocks/>
            <a:stCxn id="884" idx="3"/>
            <a:endCxn id="889" idx="1"/>
          </p:cNvCxnSpPr>
          <p:nvPr/>
        </p:nvCxnSpPr>
        <p:spPr>
          <a:xfrm>
            <a:off x="5868863" y="1760750"/>
            <a:ext cx="825900" cy="379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91" name="Google Shape;891;p55"/>
          <p:cNvSpPr/>
          <p:nvPr/>
        </p:nvSpPr>
        <p:spPr>
          <a:xfrm>
            <a:off x="6694663" y="3255188"/>
            <a:ext cx="1360200" cy="73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Navigation System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892" name="Google Shape;892;p55"/>
          <p:cNvCxnSpPr>
            <a:stCxn id="886" idx="3"/>
            <a:endCxn id="891" idx="1"/>
          </p:cNvCxnSpPr>
          <p:nvPr/>
        </p:nvCxnSpPr>
        <p:spPr>
          <a:xfrm rot="10800000" flipH="1">
            <a:off x="5868863" y="3622650"/>
            <a:ext cx="825900" cy="287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93" name="Google Shape;893;p55"/>
          <p:cNvCxnSpPr>
            <a:endCxn id="889" idx="2"/>
          </p:cNvCxnSpPr>
          <p:nvPr/>
        </p:nvCxnSpPr>
        <p:spPr>
          <a:xfrm rot="10800000" flipH="1">
            <a:off x="5818363" y="2508113"/>
            <a:ext cx="1556400" cy="1054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94" name="Google Shape;894;p55"/>
          <p:cNvCxnSpPr>
            <a:endCxn id="891" idx="0"/>
          </p:cNvCxnSpPr>
          <p:nvPr/>
        </p:nvCxnSpPr>
        <p:spPr>
          <a:xfrm>
            <a:off x="5851663" y="2087288"/>
            <a:ext cx="1523100" cy="1167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88" name="Google Shape;888;p55"/>
          <p:cNvSpPr/>
          <p:nvPr/>
        </p:nvSpPr>
        <p:spPr>
          <a:xfrm>
            <a:off x="3133025" y="3275775"/>
            <a:ext cx="532200" cy="856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API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GW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95" name="Google Shape;895;p55" descr="File:Kubernetes logo.svg - Wikipedi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9475" y="1106901"/>
            <a:ext cx="1685389" cy="2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55"/>
          <p:cNvSpPr/>
          <p:nvPr/>
        </p:nvSpPr>
        <p:spPr>
          <a:xfrm>
            <a:off x="2942275" y="962000"/>
            <a:ext cx="5376900" cy="3784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" name="Google Shape;834;p53">
            <a:extLst>
              <a:ext uri="{FF2B5EF4-FFF2-40B4-BE49-F238E27FC236}">
                <a16:creationId xmlns:a16="http://schemas.microsoft.com/office/drawing/2014/main" id="{179D7453-C001-C15F-C918-1A747BAEF7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8022" y="175401"/>
            <a:ext cx="47679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latin typeface="Calibri"/>
                <a:ea typeface="Calibri"/>
                <a:cs typeface="Calibri"/>
                <a:sym typeface="Calibri"/>
              </a:rPr>
              <a:t>Architettura del sistema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56" title="office-work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89" y="1772298"/>
            <a:ext cx="614427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03" name="Google Shape;903;p56" title="photograph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90" y="3417525"/>
            <a:ext cx="614426" cy="5726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4" name="Google Shape;904;p56"/>
          <p:cNvSpPr/>
          <p:nvPr/>
        </p:nvSpPr>
        <p:spPr>
          <a:xfrm>
            <a:off x="1404738" y="3417525"/>
            <a:ext cx="1089600" cy="5727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Mobile App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05" name="Google Shape;905;p56"/>
          <p:cNvSpPr/>
          <p:nvPr/>
        </p:nvSpPr>
        <p:spPr>
          <a:xfrm>
            <a:off x="1404738" y="1772300"/>
            <a:ext cx="1089600" cy="5727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Web App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906" name="Google Shape;906;p56"/>
          <p:cNvCxnSpPr>
            <a:stCxn id="902" idx="3"/>
            <a:endCxn id="905" idx="1"/>
          </p:cNvCxnSpPr>
          <p:nvPr/>
        </p:nvCxnSpPr>
        <p:spPr>
          <a:xfrm>
            <a:off x="1089116" y="2058648"/>
            <a:ext cx="315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7" name="Google Shape;907;p56"/>
          <p:cNvCxnSpPr>
            <a:stCxn id="903" idx="3"/>
            <a:endCxn id="904" idx="1"/>
          </p:cNvCxnSpPr>
          <p:nvPr/>
        </p:nvCxnSpPr>
        <p:spPr>
          <a:xfrm>
            <a:off x="1089115" y="3703874"/>
            <a:ext cx="315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8" name="Google Shape;908;p56"/>
          <p:cNvSpPr/>
          <p:nvPr/>
        </p:nvSpPr>
        <p:spPr>
          <a:xfrm>
            <a:off x="3143000" y="1630550"/>
            <a:ext cx="532200" cy="856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API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GW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909" name="Google Shape;909;p56"/>
          <p:cNvCxnSpPr/>
          <p:nvPr/>
        </p:nvCxnSpPr>
        <p:spPr>
          <a:xfrm>
            <a:off x="2494338" y="2058650"/>
            <a:ext cx="638700" cy="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10" name="Google Shape;910;p56"/>
          <p:cNvCxnSpPr/>
          <p:nvPr/>
        </p:nvCxnSpPr>
        <p:spPr>
          <a:xfrm>
            <a:off x="2492838" y="3703575"/>
            <a:ext cx="641700" cy="6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11" name="Google Shape;911;p56"/>
          <p:cNvSpPr/>
          <p:nvPr/>
        </p:nvSpPr>
        <p:spPr>
          <a:xfrm>
            <a:off x="4508663" y="1393250"/>
            <a:ext cx="1360200" cy="73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Museum System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912" name="Google Shape;912;p56"/>
          <p:cNvCxnSpPr>
            <a:stCxn id="908" idx="3"/>
            <a:endCxn id="911" idx="1"/>
          </p:cNvCxnSpPr>
          <p:nvPr/>
        </p:nvCxnSpPr>
        <p:spPr>
          <a:xfrm rot="10800000" flipH="1">
            <a:off x="3675200" y="1760750"/>
            <a:ext cx="833400" cy="297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13" name="Google Shape;913;p56"/>
          <p:cNvSpPr/>
          <p:nvPr/>
        </p:nvSpPr>
        <p:spPr>
          <a:xfrm>
            <a:off x="4508663" y="3542550"/>
            <a:ext cx="1360200" cy="73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User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System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914" name="Google Shape;914;p56"/>
          <p:cNvCxnSpPr>
            <a:stCxn id="915" idx="3"/>
            <a:endCxn id="913" idx="1"/>
          </p:cNvCxnSpPr>
          <p:nvPr/>
        </p:nvCxnSpPr>
        <p:spPr>
          <a:xfrm>
            <a:off x="3665225" y="3703875"/>
            <a:ext cx="843300" cy="2061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16" name="Google Shape;916;p56"/>
          <p:cNvSpPr/>
          <p:nvPr/>
        </p:nvSpPr>
        <p:spPr>
          <a:xfrm>
            <a:off x="6694663" y="1773113"/>
            <a:ext cx="1360200" cy="73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Chat bot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917" name="Google Shape;917;p56"/>
          <p:cNvCxnSpPr>
            <a:stCxn id="911" idx="3"/>
            <a:endCxn id="916" idx="1"/>
          </p:cNvCxnSpPr>
          <p:nvPr/>
        </p:nvCxnSpPr>
        <p:spPr>
          <a:xfrm>
            <a:off x="5868863" y="1760750"/>
            <a:ext cx="825900" cy="379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18" name="Google Shape;918;p56"/>
          <p:cNvSpPr/>
          <p:nvPr/>
        </p:nvSpPr>
        <p:spPr>
          <a:xfrm>
            <a:off x="6694663" y="3255188"/>
            <a:ext cx="1360200" cy="73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Navigation System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919" name="Google Shape;919;p56"/>
          <p:cNvCxnSpPr>
            <a:stCxn id="913" idx="3"/>
            <a:endCxn id="918" idx="1"/>
          </p:cNvCxnSpPr>
          <p:nvPr/>
        </p:nvCxnSpPr>
        <p:spPr>
          <a:xfrm rot="10800000" flipH="1">
            <a:off x="5868863" y="3622650"/>
            <a:ext cx="825900" cy="287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20" name="Google Shape;920;p56"/>
          <p:cNvSpPr/>
          <p:nvPr/>
        </p:nvSpPr>
        <p:spPr>
          <a:xfrm>
            <a:off x="4508663" y="2467900"/>
            <a:ext cx="1360200" cy="73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Gaming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System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921" name="Google Shape;921;p56"/>
          <p:cNvCxnSpPr>
            <a:stCxn id="911" idx="2"/>
            <a:endCxn id="920" idx="0"/>
          </p:cNvCxnSpPr>
          <p:nvPr/>
        </p:nvCxnSpPr>
        <p:spPr>
          <a:xfrm>
            <a:off x="5188763" y="2128250"/>
            <a:ext cx="0" cy="3396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22" name="Google Shape;922;p56"/>
          <p:cNvCxnSpPr>
            <a:stCxn id="920" idx="2"/>
            <a:endCxn id="913" idx="0"/>
          </p:cNvCxnSpPr>
          <p:nvPr/>
        </p:nvCxnSpPr>
        <p:spPr>
          <a:xfrm>
            <a:off x="5188763" y="3202900"/>
            <a:ext cx="0" cy="3396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23" name="Google Shape;923;p56"/>
          <p:cNvCxnSpPr>
            <a:endCxn id="916" idx="2"/>
          </p:cNvCxnSpPr>
          <p:nvPr/>
        </p:nvCxnSpPr>
        <p:spPr>
          <a:xfrm rot="10800000" flipH="1">
            <a:off x="5818363" y="2508113"/>
            <a:ext cx="1556400" cy="1054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24" name="Google Shape;924;p56"/>
          <p:cNvCxnSpPr>
            <a:endCxn id="920" idx="3"/>
          </p:cNvCxnSpPr>
          <p:nvPr/>
        </p:nvCxnSpPr>
        <p:spPr>
          <a:xfrm flipH="1">
            <a:off x="5868863" y="2379100"/>
            <a:ext cx="824700" cy="456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25" name="Google Shape;925;p56"/>
          <p:cNvCxnSpPr>
            <a:endCxn id="918" idx="0"/>
          </p:cNvCxnSpPr>
          <p:nvPr/>
        </p:nvCxnSpPr>
        <p:spPr>
          <a:xfrm>
            <a:off x="5851663" y="2087288"/>
            <a:ext cx="1523100" cy="1167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26" name="Google Shape;926;p56"/>
          <p:cNvCxnSpPr/>
          <p:nvPr/>
        </p:nvCxnSpPr>
        <p:spPr>
          <a:xfrm>
            <a:off x="5851613" y="3137775"/>
            <a:ext cx="867000" cy="158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15" name="Google Shape;915;p56"/>
          <p:cNvSpPr/>
          <p:nvPr/>
        </p:nvSpPr>
        <p:spPr>
          <a:xfrm>
            <a:off x="3133025" y="3275775"/>
            <a:ext cx="532200" cy="856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API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GW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27" name="Google Shape;927;p56" descr="File:Kubernetes logo.svg - Wikipedi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9475" y="1106901"/>
            <a:ext cx="1685389" cy="2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56"/>
          <p:cNvSpPr/>
          <p:nvPr/>
        </p:nvSpPr>
        <p:spPr>
          <a:xfrm>
            <a:off x="2942275" y="962000"/>
            <a:ext cx="5376900" cy="3784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" name="Google Shape;834;p53">
            <a:extLst>
              <a:ext uri="{FF2B5EF4-FFF2-40B4-BE49-F238E27FC236}">
                <a16:creationId xmlns:a16="http://schemas.microsoft.com/office/drawing/2014/main" id="{6797C515-8C82-631F-8AE7-9AC411D656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8022" y="175401"/>
            <a:ext cx="476795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latin typeface="Calibri"/>
                <a:ea typeface="Calibri"/>
                <a:cs typeface="Calibri"/>
                <a:sym typeface="Calibri"/>
              </a:rPr>
              <a:t>Architettura del sistema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57"/>
          <p:cNvSpPr txBox="1">
            <a:spLocks noGrp="1"/>
          </p:cNvSpPr>
          <p:nvPr>
            <p:ph type="title"/>
          </p:nvPr>
        </p:nvSpPr>
        <p:spPr>
          <a:xfrm>
            <a:off x="2266349" y="178250"/>
            <a:ext cx="466037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latin typeface="Calibri"/>
                <a:ea typeface="Calibri"/>
                <a:cs typeface="Calibri"/>
                <a:sym typeface="Calibri"/>
              </a:rPr>
              <a:t>Architettura del sistema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57"/>
          <p:cNvSpPr/>
          <p:nvPr/>
        </p:nvSpPr>
        <p:spPr>
          <a:xfrm>
            <a:off x="1245900" y="750950"/>
            <a:ext cx="6652200" cy="4287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35" name="Google Shape;935;p57"/>
          <p:cNvSpPr txBox="1"/>
          <p:nvPr/>
        </p:nvSpPr>
        <p:spPr>
          <a:xfrm>
            <a:off x="3774000" y="687750"/>
            <a:ext cx="15960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API Gateway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36" name="Google Shape;936;p57" title="gatewa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68063" y="1287875"/>
            <a:ext cx="1407875" cy="1407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7" name="Google Shape;937;p57"/>
          <p:cNvSpPr/>
          <p:nvPr/>
        </p:nvSpPr>
        <p:spPr>
          <a:xfrm>
            <a:off x="1790325" y="3648575"/>
            <a:ext cx="1089600" cy="5727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Mobile App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38" name="Google Shape;938;p57"/>
          <p:cNvSpPr/>
          <p:nvPr/>
        </p:nvSpPr>
        <p:spPr>
          <a:xfrm>
            <a:off x="1790325" y="1705463"/>
            <a:ext cx="1089600" cy="5727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mbria"/>
                <a:ea typeface="Cambria"/>
                <a:cs typeface="Cambria"/>
                <a:sym typeface="Cambria"/>
              </a:rPr>
              <a:t>Web App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39" name="Google Shape;939;p57" title="gatewa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32350" y="3232675"/>
            <a:ext cx="1404500" cy="1404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940" name="Google Shape;940;p57"/>
          <p:cNvCxnSpPr>
            <a:stCxn id="938" idx="3"/>
            <a:endCxn id="936" idx="2"/>
          </p:cNvCxnSpPr>
          <p:nvPr/>
        </p:nvCxnSpPr>
        <p:spPr>
          <a:xfrm>
            <a:off x="2879925" y="1991813"/>
            <a:ext cx="988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41" name="Google Shape;941;p57"/>
          <p:cNvCxnSpPr>
            <a:stCxn id="937" idx="3"/>
            <a:endCxn id="939" idx="2"/>
          </p:cNvCxnSpPr>
          <p:nvPr/>
        </p:nvCxnSpPr>
        <p:spPr>
          <a:xfrm>
            <a:off x="2879925" y="3934925"/>
            <a:ext cx="952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42" name="Google Shape;942;p57"/>
          <p:cNvSpPr/>
          <p:nvPr/>
        </p:nvSpPr>
        <p:spPr>
          <a:xfrm>
            <a:off x="6189425" y="1624313"/>
            <a:ext cx="1360200" cy="73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Museum System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43" name="Google Shape;943;p57"/>
          <p:cNvSpPr/>
          <p:nvPr/>
        </p:nvSpPr>
        <p:spPr>
          <a:xfrm>
            <a:off x="6189275" y="3567425"/>
            <a:ext cx="1360200" cy="73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User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System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944" name="Google Shape;944;p57"/>
          <p:cNvCxnSpPr>
            <a:stCxn id="942" idx="1"/>
            <a:endCxn id="936" idx="0"/>
          </p:cNvCxnSpPr>
          <p:nvPr/>
        </p:nvCxnSpPr>
        <p:spPr>
          <a:xfrm rot="10800000">
            <a:off x="5275925" y="1991813"/>
            <a:ext cx="91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45" name="Google Shape;945;p57"/>
          <p:cNvCxnSpPr>
            <a:stCxn id="939" idx="0"/>
            <a:endCxn id="943" idx="1"/>
          </p:cNvCxnSpPr>
          <p:nvPr/>
        </p:nvCxnSpPr>
        <p:spPr>
          <a:xfrm>
            <a:off x="5236850" y="3934925"/>
            <a:ext cx="952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58"/>
          <p:cNvSpPr txBox="1">
            <a:spLocks noGrp="1"/>
          </p:cNvSpPr>
          <p:nvPr>
            <p:ph type="title"/>
          </p:nvPr>
        </p:nvSpPr>
        <p:spPr>
          <a:xfrm>
            <a:off x="2266349" y="178250"/>
            <a:ext cx="466600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latin typeface="Calibri"/>
                <a:ea typeface="Calibri"/>
                <a:cs typeface="Calibri"/>
                <a:sym typeface="Calibri"/>
              </a:rPr>
              <a:t>Architettura del sistema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58"/>
          <p:cNvSpPr/>
          <p:nvPr/>
        </p:nvSpPr>
        <p:spPr>
          <a:xfrm>
            <a:off x="1245900" y="750950"/>
            <a:ext cx="6652200" cy="4287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52" name="Google Shape;952;p58"/>
          <p:cNvSpPr txBox="1"/>
          <p:nvPr/>
        </p:nvSpPr>
        <p:spPr>
          <a:xfrm>
            <a:off x="3594600" y="679425"/>
            <a:ext cx="1954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Museum System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53" name="Google Shape;953;p58"/>
          <p:cNvSpPr/>
          <p:nvPr/>
        </p:nvSpPr>
        <p:spPr>
          <a:xfrm>
            <a:off x="2727650" y="1187075"/>
            <a:ext cx="3743100" cy="212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54" name="Google Shape;954;p58"/>
          <p:cNvSpPr/>
          <p:nvPr/>
        </p:nvSpPr>
        <p:spPr>
          <a:xfrm>
            <a:off x="2867964" y="1882463"/>
            <a:ext cx="1360200" cy="73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Gestore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Feeding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55" name="Google Shape;955;p58"/>
          <p:cNvSpPr/>
          <p:nvPr/>
        </p:nvSpPr>
        <p:spPr>
          <a:xfrm>
            <a:off x="4946075" y="1882463"/>
            <a:ext cx="1360200" cy="73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Gestore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Musei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56" name="Google Shape;956;p58" title="web-app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49" y="1879286"/>
            <a:ext cx="795436" cy="7414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957" name="Google Shape;957;p58"/>
          <p:cNvCxnSpPr>
            <a:stCxn id="956" idx="3"/>
            <a:endCxn id="953" idx="1"/>
          </p:cNvCxnSpPr>
          <p:nvPr/>
        </p:nvCxnSpPr>
        <p:spPr>
          <a:xfrm>
            <a:off x="2150085" y="2249986"/>
            <a:ext cx="57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958" name="Google Shape;958;p58" title="databas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351" y="3873470"/>
            <a:ext cx="795425" cy="74140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959" name="Google Shape;959;p58"/>
          <p:cNvCxnSpPr>
            <a:stCxn id="958" idx="0"/>
          </p:cNvCxnSpPr>
          <p:nvPr/>
        </p:nvCxnSpPr>
        <p:spPr>
          <a:xfrm rot="10800000">
            <a:off x="3544463" y="3312770"/>
            <a:ext cx="3600" cy="560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960" name="Google Shape;960;p58" title="ques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8454" y="3873478"/>
            <a:ext cx="795425" cy="7413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1" name="Google Shape;961;p58"/>
          <p:cNvSpPr txBox="1"/>
          <p:nvPr/>
        </p:nvSpPr>
        <p:spPr>
          <a:xfrm>
            <a:off x="1314225" y="2492600"/>
            <a:ext cx="8763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Web App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62" name="Google Shape;962;p58"/>
          <p:cNvSpPr txBox="1"/>
          <p:nvPr/>
        </p:nvSpPr>
        <p:spPr>
          <a:xfrm>
            <a:off x="3351725" y="4539851"/>
            <a:ext cx="642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DB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63" name="Google Shape;963;p58"/>
          <p:cNvSpPr txBox="1"/>
          <p:nvPr/>
        </p:nvSpPr>
        <p:spPr>
          <a:xfrm>
            <a:off x="5277000" y="4539850"/>
            <a:ext cx="733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Gaming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64" name="Google Shape;964;p58" title="pi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7875" y="1879275"/>
            <a:ext cx="795425" cy="74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965" name="Google Shape;965;p58"/>
          <p:cNvCxnSpPr>
            <a:stCxn id="964" idx="1"/>
            <a:endCxn id="953" idx="3"/>
          </p:cNvCxnSpPr>
          <p:nvPr/>
        </p:nvCxnSpPr>
        <p:spPr>
          <a:xfrm rot="10800000">
            <a:off x="6470875" y="2249975"/>
            <a:ext cx="537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66" name="Google Shape;966;p58"/>
          <p:cNvSpPr txBox="1"/>
          <p:nvPr/>
        </p:nvSpPr>
        <p:spPr>
          <a:xfrm>
            <a:off x="6932351" y="2532050"/>
            <a:ext cx="1040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Navigation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967" name="Google Shape;967;p58"/>
          <p:cNvCxnSpPr/>
          <p:nvPr/>
        </p:nvCxnSpPr>
        <p:spPr>
          <a:xfrm rot="10800000">
            <a:off x="5620466" y="3321178"/>
            <a:ext cx="5700" cy="552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968" name="Google Shape;968;p58" title="robo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3678" y="3873475"/>
            <a:ext cx="795425" cy="7413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969" name="Google Shape;969;p58"/>
          <p:cNvCxnSpPr/>
          <p:nvPr/>
        </p:nvCxnSpPr>
        <p:spPr>
          <a:xfrm rot="10800000" flipH="1">
            <a:off x="4595448" y="3312783"/>
            <a:ext cx="3900" cy="560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70" name="Google Shape;970;p58"/>
          <p:cNvSpPr txBox="1"/>
          <p:nvPr/>
        </p:nvSpPr>
        <p:spPr>
          <a:xfrm>
            <a:off x="4268199" y="4539850"/>
            <a:ext cx="686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Chat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59"/>
          <p:cNvSpPr/>
          <p:nvPr/>
        </p:nvSpPr>
        <p:spPr>
          <a:xfrm>
            <a:off x="1245900" y="750950"/>
            <a:ext cx="6652200" cy="4287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76" name="Google Shape;976;p59"/>
          <p:cNvSpPr/>
          <p:nvPr/>
        </p:nvSpPr>
        <p:spPr>
          <a:xfrm>
            <a:off x="2727650" y="1187075"/>
            <a:ext cx="3743100" cy="212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77" name="Google Shape;977;p59"/>
          <p:cNvSpPr txBox="1"/>
          <p:nvPr/>
        </p:nvSpPr>
        <p:spPr>
          <a:xfrm>
            <a:off x="3466800" y="696075"/>
            <a:ext cx="22104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Gaming System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79" name="Google Shape;979;p59" title="databas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451" y="3712220"/>
            <a:ext cx="795425" cy="74140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80" name="Google Shape;980;p59"/>
          <p:cNvSpPr txBox="1"/>
          <p:nvPr/>
        </p:nvSpPr>
        <p:spPr>
          <a:xfrm>
            <a:off x="4031150" y="4373575"/>
            <a:ext cx="42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DB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81" name="Google Shape;981;p59" title="photograph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711" y="3712233"/>
            <a:ext cx="795425" cy="7413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82" name="Google Shape;982;p59"/>
          <p:cNvSpPr txBox="1"/>
          <p:nvPr/>
        </p:nvSpPr>
        <p:spPr>
          <a:xfrm>
            <a:off x="4780233" y="4373577"/>
            <a:ext cx="686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Utente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83" name="Google Shape;983;p59" title="pi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963" y="3712225"/>
            <a:ext cx="795425" cy="74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84" name="Google Shape;984;p59"/>
          <p:cNvSpPr txBox="1"/>
          <p:nvPr/>
        </p:nvSpPr>
        <p:spPr>
          <a:xfrm>
            <a:off x="5641612" y="4361850"/>
            <a:ext cx="1051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Navigation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85" name="Google Shape;985;p59" title="robo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3337" y="3703232"/>
            <a:ext cx="795300" cy="74128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986" name="Google Shape;986;p59"/>
          <p:cNvCxnSpPr>
            <a:endCxn id="985" idx="0"/>
          </p:cNvCxnSpPr>
          <p:nvPr/>
        </p:nvCxnSpPr>
        <p:spPr>
          <a:xfrm>
            <a:off x="3178887" y="3306332"/>
            <a:ext cx="2100" cy="396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87" name="Google Shape;987;p59"/>
          <p:cNvSpPr txBox="1"/>
          <p:nvPr/>
        </p:nvSpPr>
        <p:spPr>
          <a:xfrm>
            <a:off x="2892237" y="4373575"/>
            <a:ext cx="686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Chat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988" name="Google Shape;988;p59"/>
          <p:cNvCxnSpPr/>
          <p:nvPr/>
        </p:nvCxnSpPr>
        <p:spPr>
          <a:xfrm>
            <a:off x="2150150" y="2249975"/>
            <a:ext cx="57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89" name="Google Shape;989;p59"/>
          <p:cNvSpPr txBox="1"/>
          <p:nvPr/>
        </p:nvSpPr>
        <p:spPr>
          <a:xfrm>
            <a:off x="1239450" y="2470702"/>
            <a:ext cx="10215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Mobile App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990" name="Google Shape;990;p59"/>
          <p:cNvCxnSpPr>
            <a:stCxn id="991" idx="1"/>
          </p:cNvCxnSpPr>
          <p:nvPr/>
        </p:nvCxnSpPr>
        <p:spPr>
          <a:xfrm rot="10800000">
            <a:off x="6470872" y="2249977"/>
            <a:ext cx="537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92" name="Google Shape;992;p59"/>
          <p:cNvSpPr txBox="1"/>
          <p:nvPr/>
        </p:nvSpPr>
        <p:spPr>
          <a:xfrm>
            <a:off x="7007873" y="2538405"/>
            <a:ext cx="7953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Museum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93" name="Google Shape;993;p59" title="mobile-app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4662" y="1797004"/>
            <a:ext cx="795425" cy="7413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1" name="Google Shape;991;p59" title="museu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07872" y="1879260"/>
            <a:ext cx="795425" cy="7414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994" name="Google Shape;994;p59"/>
          <p:cNvCxnSpPr/>
          <p:nvPr/>
        </p:nvCxnSpPr>
        <p:spPr>
          <a:xfrm>
            <a:off x="4150688" y="3310825"/>
            <a:ext cx="2100" cy="396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95" name="Google Shape;995;p59"/>
          <p:cNvCxnSpPr/>
          <p:nvPr/>
        </p:nvCxnSpPr>
        <p:spPr>
          <a:xfrm>
            <a:off x="5122375" y="3312875"/>
            <a:ext cx="2100" cy="396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96" name="Google Shape;996;p59"/>
          <p:cNvCxnSpPr/>
          <p:nvPr/>
        </p:nvCxnSpPr>
        <p:spPr>
          <a:xfrm>
            <a:off x="6094050" y="3306325"/>
            <a:ext cx="2100" cy="396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97" name="Google Shape;997;p59"/>
          <p:cNvSpPr/>
          <p:nvPr/>
        </p:nvSpPr>
        <p:spPr>
          <a:xfrm>
            <a:off x="2867964" y="1882463"/>
            <a:ext cx="1360200" cy="73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Gestore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Quest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98" name="Google Shape;998;p59"/>
          <p:cNvSpPr/>
          <p:nvPr/>
        </p:nvSpPr>
        <p:spPr>
          <a:xfrm>
            <a:off x="4946075" y="1882463"/>
            <a:ext cx="1360200" cy="73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Gestore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Ricompense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" name="Google Shape;933;p57">
            <a:extLst>
              <a:ext uri="{FF2B5EF4-FFF2-40B4-BE49-F238E27FC236}">
                <a16:creationId xmlns:a16="http://schemas.microsoft.com/office/drawing/2014/main" id="{1C920576-15C1-5C1B-017D-83BB10620219}"/>
              </a:ext>
            </a:extLst>
          </p:cNvPr>
          <p:cNvSpPr txBox="1">
            <a:spLocks/>
          </p:cNvSpPr>
          <p:nvPr/>
        </p:nvSpPr>
        <p:spPr>
          <a:xfrm>
            <a:off x="2266349" y="178250"/>
            <a:ext cx="466037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Lexend ExtraBold"/>
              <a:buNone/>
              <a:defRPr sz="3500" b="0" i="0" u="none" strike="noStrike" cap="none">
                <a:solidFill>
                  <a:schemeClr val="accent5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r>
              <a:rPr lang="it-IT" b="1">
                <a:latin typeface="Calibri"/>
                <a:ea typeface="Calibri"/>
                <a:cs typeface="Calibri"/>
                <a:sym typeface="Calibri"/>
              </a:rPr>
              <a:t>Architettura del sistema</a:t>
            </a:r>
            <a:endParaRPr lang="it-IT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60"/>
          <p:cNvSpPr/>
          <p:nvPr/>
        </p:nvSpPr>
        <p:spPr>
          <a:xfrm>
            <a:off x="1245900" y="750950"/>
            <a:ext cx="6652200" cy="4287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04" name="Google Shape;1004;p60"/>
          <p:cNvSpPr txBox="1">
            <a:spLocks noGrp="1"/>
          </p:cNvSpPr>
          <p:nvPr>
            <p:ph type="title"/>
          </p:nvPr>
        </p:nvSpPr>
        <p:spPr>
          <a:xfrm>
            <a:off x="2266350" y="178250"/>
            <a:ext cx="466448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latin typeface="Calibri"/>
                <a:ea typeface="Calibri"/>
                <a:cs typeface="Calibri"/>
                <a:sym typeface="Calibri"/>
              </a:rPr>
              <a:t>Architettura del sistema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60"/>
          <p:cNvSpPr txBox="1"/>
          <p:nvPr/>
        </p:nvSpPr>
        <p:spPr>
          <a:xfrm>
            <a:off x="3813449" y="687750"/>
            <a:ext cx="1535491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User System</a:t>
            </a:r>
            <a:endParaRPr sz="2000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06" name="Google Shape;1006;p60"/>
          <p:cNvSpPr/>
          <p:nvPr/>
        </p:nvSpPr>
        <p:spPr>
          <a:xfrm>
            <a:off x="2727650" y="1187075"/>
            <a:ext cx="3743100" cy="212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007" name="Google Shape;1007;p60"/>
          <p:cNvCxnSpPr>
            <a:stCxn id="1008" idx="3"/>
            <a:endCxn id="1006" idx="1"/>
          </p:cNvCxnSpPr>
          <p:nvPr/>
        </p:nvCxnSpPr>
        <p:spPr>
          <a:xfrm>
            <a:off x="2150150" y="2249975"/>
            <a:ext cx="57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009" name="Google Shape;1009;p60" title="databas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351" y="3873470"/>
            <a:ext cx="795425" cy="74140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010" name="Google Shape;1010;p60"/>
          <p:cNvCxnSpPr>
            <a:stCxn id="1009" idx="0"/>
          </p:cNvCxnSpPr>
          <p:nvPr/>
        </p:nvCxnSpPr>
        <p:spPr>
          <a:xfrm rot="10800000">
            <a:off x="3544463" y="3312770"/>
            <a:ext cx="3600" cy="560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011" name="Google Shape;1011;p60" title="ques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454" y="3873478"/>
            <a:ext cx="795425" cy="7413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12" name="Google Shape;1012;p60"/>
          <p:cNvSpPr txBox="1"/>
          <p:nvPr/>
        </p:nvSpPr>
        <p:spPr>
          <a:xfrm>
            <a:off x="1239450" y="2470702"/>
            <a:ext cx="10215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Mobile App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13" name="Google Shape;1013;p60"/>
          <p:cNvSpPr txBox="1"/>
          <p:nvPr/>
        </p:nvSpPr>
        <p:spPr>
          <a:xfrm>
            <a:off x="3395675" y="4539851"/>
            <a:ext cx="642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DB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14" name="Google Shape;1014;p60" title="pi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7875" y="1879275"/>
            <a:ext cx="795425" cy="74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015" name="Google Shape;1015;p60"/>
          <p:cNvCxnSpPr>
            <a:stCxn id="1014" idx="1"/>
            <a:endCxn id="1006" idx="3"/>
          </p:cNvCxnSpPr>
          <p:nvPr/>
        </p:nvCxnSpPr>
        <p:spPr>
          <a:xfrm rot="10800000">
            <a:off x="6470875" y="2249975"/>
            <a:ext cx="537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16" name="Google Shape;1016;p60"/>
          <p:cNvSpPr/>
          <p:nvPr/>
        </p:nvSpPr>
        <p:spPr>
          <a:xfrm>
            <a:off x="3919114" y="1882463"/>
            <a:ext cx="1360200" cy="73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Gestore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Utente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17" name="Google Shape;1017;p60" title="mobile-app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4662" y="1797004"/>
            <a:ext cx="795425" cy="7413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18" name="Google Shape;1018;p60"/>
          <p:cNvSpPr txBox="1"/>
          <p:nvPr/>
        </p:nvSpPr>
        <p:spPr>
          <a:xfrm>
            <a:off x="6930832" y="2531780"/>
            <a:ext cx="1021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Navigation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019" name="Google Shape;1019;p60"/>
          <p:cNvCxnSpPr/>
          <p:nvPr/>
        </p:nvCxnSpPr>
        <p:spPr>
          <a:xfrm rot="10800000">
            <a:off x="5620466" y="3321178"/>
            <a:ext cx="5700" cy="552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20" name="Google Shape;1020;p60"/>
          <p:cNvSpPr txBox="1"/>
          <p:nvPr/>
        </p:nvSpPr>
        <p:spPr>
          <a:xfrm>
            <a:off x="5277000" y="4539850"/>
            <a:ext cx="733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Gaming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1"/>
          <p:cNvSpPr txBox="1">
            <a:spLocks noGrp="1"/>
          </p:cNvSpPr>
          <p:nvPr>
            <p:ph type="title"/>
          </p:nvPr>
        </p:nvSpPr>
        <p:spPr>
          <a:xfrm>
            <a:off x="2266349" y="178250"/>
            <a:ext cx="466037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latin typeface="Calibri"/>
                <a:ea typeface="Calibri"/>
                <a:cs typeface="Calibri"/>
                <a:sym typeface="Calibri"/>
              </a:rPr>
              <a:t>Architettura del sistema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61"/>
          <p:cNvSpPr/>
          <p:nvPr/>
        </p:nvSpPr>
        <p:spPr>
          <a:xfrm>
            <a:off x="1245900" y="750950"/>
            <a:ext cx="6652200" cy="4287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27" name="Google Shape;1027;p61"/>
          <p:cNvSpPr txBox="1"/>
          <p:nvPr/>
        </p:nvSpPr>
        <p:spPr>
          <a:xfrm>
            <a:off x="3813450" y="687750"/>
            <a:ext cx="1517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Chat Bot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28" name="Google Shape;1028;p61"/>
          <p:cNvSpPr/>
          <p:nvPr/>
        </p:nvSpPr>
        <p:spPr>
          <a:xfrm>
            <a:off x="2727650" y="1187075"/>
            <a:ext cx="3743100" cy="212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029" name="Google Shape;1029;p61"/>
          <p:cNvCxnSpPr>
            <a:stCxn id="1030" idx="3"/>
            <a:endCxn id="1028" idx="1"/>
          </p:cNvCxnSpPr>
          <p:nvPr/>
        </p:nvCxnSpPr>
        <p:spPr>
          <a:xfrm>
            <a:off x="2150150" y="2249975"/>
            <a:ext cx="57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031" name="Google Shape;1031;p61" title="databas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351" y="3873470"/>
            <a:ext cx="795425" cy="74140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032" name="Google Shape;1032;p61"/>
          <p:cNvCxnSpPr>
            <a:stCxn id="1031" idx="0"/>
          </p:cNvCxnSpPr>
          <p:nvPr/>
        </p:nvCxnSpPr>
        <p:spPr>
          <a:xfrm rot="10800000">
            <a:off x="3544463" y="3312770"/>
            <a:ext cx="3600" cy="560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033" name="Google Shape;1033;p61" title="ques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454" y="3873478"/>
            <a:ext cx="795425" cy="7413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034" name="Google Shape;1034;p61"/>
          <p:cNvCxnSpPr>
            <a:stCxn id="1033" idx="0"/>
          </p:cNvCxnSpPr>
          <p:nvPr/>
        </p:nvCxnSpPr>
        <p:spPr>
          <a:xfrm rot="10800000">
            <a:off x="5620466" y="3321178"/>
            <a:ext cx="5700" cy="552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35" name="Google Shape;1035;p61"/>
          <p:cNvSpPr txBox="1"/>
          <p:nvPr/>
        </p:nvSpPr>
        <p:spPr>
          <a:xfrm>
            <a:off x="1239450" y="2470702"/>
            <a:ext cx="10215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Mobile App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36" name="Google Shape;1036;p61"/>
          <p:cNvSpPr txBox="1"/>
          <p:nvPr/>
        </p:nvSpPr>
        <p:spPr>
          <a:xfrm>
            <a:off x="3351725" y="4539851"/>
            <a:ext cx="642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DB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037" name="Google Shape;1037;p61"/>
          <p:cNvCxnSpPr>
            <a:stCxn id="1038" idx="1"/>
            <a:endCxn id="1028" idx="3"/>
          </p:cNvCxnSpPr>
          <p:nvPr/>
        </p:nvCxnSpPr>
        <p:spPr>
          <a:xfrm rot="10800000">
            <a:off x="6470872" y="2249977"/>
            <a:ext cx="537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39" name="Google Shape;1039;p61"/>
          <p:cNvSpPr txBox="1"/>
          <p:nvPr/>
        </p:nvSpPr>
        <p:spPr>
          <a:xfrm>
            <a:off x="7007873" y="2538405"/>
            <a:ext cx="7953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Museum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40" name="Google Shape;1040;p61"/>
          <p:cNvSpPr/>
          <p:nvPr/>
        </p:nvSpPr>
        <p:spPr>
          <a:xfrm>
            <a:off x="2866164" y="1882463"/>
            <a:ext cx="1360200" cy="73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Museum Guide LLM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41" name="Google Shape;1041;p61" title="mobile-app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4662" y="1797004"/>
            <a:ext cx="795425" cy="7413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61"/>
          <p:cNvSpPr/>
          <p:nvPr/>
        </p:nvSpPr>
        <p:spPr>
          <a:xfrm>
            <a:off x="4937014" y="1882463"/>
            <a:ext cx="1360200" cy="73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Check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Opere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38" name="Google Shape;1038;p61" title="museu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7872" y="1879260"/>
            <a:ext cx="795425" cy="7414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3" name="Google Shape;1043;p61"/>
          <p:cNvSpPr txBox="1"/>
          <p:nvPr/>
        </p:nvSpPr>
        <p:spPr>
          <a:xfrm>
            <a:off x="5277000" y="4539850"/>
            <a:ext cx="733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Gaming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2"/>
          <p:cNvSpPr/>
          <p:nvPr/>
        </p:nvSpPr>
        <p:spPr>
          <a:xfrm>
            <a:off x="1245900" y="750950"/>
            <a:ext cx="6652200" cy="4287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49" name="Google Shape;1049;p62"/>
          <p:cNvSpPr txBox="1"/>
          <p:nvPr/>
        </p:nvSpPr>
        <p:spPr>
          <a:xfrm>
            <a:off x="3466800" y="687750"/>
            <a:ext cx="22104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Navigation System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50" name="Google Shape;1050;p62"/>
          <p:cNvSpPr/>
          <p:nvPr/>
        </p:nvSpPr>
        <p:spPr>
          <a:xfrm>
            <a:off x="2727650" y="1187075"/>
            <a:ext cx="3743100" cy="2125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051" name="Google Shape;1051;p62"/>
          <p:cNvCxnSpPr>
            <a:stCxn id="1052" idx="3"/>
            <a:endCxn id="1050" idx="1"/>
          </p:cNvCxnSpPr>
          <p:nvPr/>
        </p:nvCxnSpPr>
        <p:spPr>
          <a:xfrm>
            <a:off x="2150150" y="2249975"/>
            <a:ext cx="57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053" name="Google Shape;1053;p62" title="databas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351" y="3873470"/>
            <a:ext cx="795425" cy="74140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054" name="Google Shape;1054;p62"/>
          <p:cNvCxnSpPr>
            <a:stCxn id="1053" idx="0"/>
          </p:cNvCxnSpPr>
          <p:nvPr/>
        </p:nvCxnSpPr>
        <p:spPr>
          <a:xfrm rot="10800000">
            <a:off x="3544463" y="3312770"/>
            <a:ext cx="3600" cy="560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055" name="Google Shape;1055;p62" title="ques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454" y="3873478"/>
            <a:ext cx="795425" cy="7413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6" name="Google Shape;1056;p62"/>
          <p:cNvSpPr txBox="1"/>
          <p:nvPr/>
        </p:nvSpPr>
        <p:spPr>
          <a:xfrm>
            <a:off x="1239450" y="2470702"/>
            <a:ext cx="10215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Mobile App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57" name="Google Shape;1057;p62"/>
          <p:cNvSpPr txBox="1"/>
          <p:nvPr/>
        </p:nvSpPr>
        <p:spPr>
          <a:xfrm>
            <a:off x="3351725" y="4539851"/>
            <a:ext cx="642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DB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058" name="Google Shape;1058;p62"/>
          <p:cNvCxnSpPr>
            <a:stCxn id="1059" idx="1"/>
            <a:endCxn id="1050" idx="3"/>
          </p:cNvCxnSpPr>
          <p:nvPr/>
        </p:nvCxnSpPr>
        <p:spPr>
          <a:xfrm rot="10800000">
            <a:off x="6470872" y="2249977"/>
            <a:ext cx="537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60" name="Google Shape;1060;p62"/>
          <p:cNvSpPr txBox="1"/>
          <p:nvPr/>
        </p:nvSpPr>
        <p:spPr>
          <a:xfrm>
            <a:off x="7007873" y="2538405"/>
            <a:ext cx="7953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Museum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61" name="Google Shape;1061;p62"/>
          <p:cNvSpPr/>
          <p:nvPr/>
        </p:nvSpPr>
        <p:spPr>
          <a:xfrm>
            <a:off x="2982125" y="1371800"/>
            <a:ext cx="1215611" cy="5607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latin typeface="Cambria"/>
                <a:ea typeface="Cambria"/>
                <a:cs typeface="Cambria"/>
                <a:sym typeface="Cambria"/>
              </a:rPr>
              <a:t>Gestore</a:t>
            </a:r>
            <a:endParaRPr sz="1500"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latin typeface="Cambria"/>
                <a:ea typeface="Cambria"/>
                <a:cs typeface="Cambria"/>
                <a:sym typeface="Cambria"/>
              </a:rPr>
              <a:t>Preferenze</a:t>
            </a:r>
            <a:endParaRPr sz="1500" dirty="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62" name="Google Shape;1062;p62" title="mobile-app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4662" y="1797004"/>
            <a:ext cx="795425" cy="7413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9" name="Google Shape;1059;p62" title="museu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7872" y="1879260"/>
            <a:ext cx="795425" cy="7414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3" name="Google Shape;1063;p62"/>
          <p:cNvSpPr/>
          <p:nvPr/>
        </p:nvSpPr>
        <p:spPr>
          <a:xfrm>
            <a:off x="4993161" y="1371800"/>
            <a:ext cx="1197151" cy="5607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Gestore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Traffico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64" name="Google Shape;1064;p62"/>
          <p:cNvSpPr/>
          <p:nvPr/>
        </p:nvSpPr>
        <p:spPr>
          <a:xfrm>
            <a:off x="2982125" y="2508500"/>
            <a:ext cx="1215610" cy="5607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Gestore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mbria"/>
                <a:ea typeface="Cambria"/>
                <a:cs typeface="Cambria"/>
                <a:sym typeface="Cambria"/>
              </a:rPr>
              <a:t>Affluenza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65" name="Google Shape;1065;p62"/>
          <p:cNvSpPr/>
          <p:nvPr/>
        </p:nvSpPr>
        <p:spPr>
          <a:xfrm>
            <a:off x="4974702" y="2508500"/>
            <a:ext cx="1215610" cy="5607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latin typeface="Cambria"/>
                <a:ea typeface="Cambria"/>
                <a:cs typeface="Cambria"/>
                <a:sym typeface="Cambria"/>
              </a:rPr>
              <a:t>Gestore</a:t>
            </a:r>
            <a:endParaRPr sz="1500"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latin typeface="Cambria"/>
                <a:ea typeface="Cambria"/>
                <a:cs typeface="Cambria"/>
                <a:sym typeface="Cambria"/>
              </a:rPr>
              <a:t>Posizione</a:t>
            </a:r>
            <a:endParaRPr sz="1500" dirty="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66" name="Google Shape;1066;p62" title="photographer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7736" y="3873483"/>
            <a:ext cx="795425" cy="7413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067" name="Google Shape;1067;p62"/>
          <p:cNvCxnSpPr>
            <a:stCxn id="1066" idx="0"/>
            <a:endCxn id="1050" idx="2"/>
          </p:cNvCxnSpPr>
          <p:nvPr/>
        </p:nvCxnSpPr>
        <p:spPr>
          <a:xfrm rot="10800000" flipH="1">
            <a:off x="4595448" y="3312783"/>
            <a:ext cx="3900" cy="560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68" name="Google Shape;1068;p62"/>
          <p:cNvSpPr txBox="1"/>
          <p:nvPr/>
        </p:nvSpPr>
        <p:spPr>
          <a:xfrm>
            <a:off x="4268187" y="4539850"/>
            <a:ext cx="686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Utente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069" name="Google Shape;1069;p62"/>
          <p:cNvCxnSpPr/>
          <p:nvPr/>
        </p:nvCxnSpPr>
        <p:spPr>
          <a:xfrm rot="10800000">
            <a:off x="5620466" y="3321178"/>
            <a:ext cx="5700" cy="552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71" name="Google Shape;1071;p62"/>
          <p:cNvSpPr txBox="1"/>
          <p:nvPr/>
        </p:nvSpPr>
        <p:spPr>
          <a:xfrm>
            <a:off x="5277000" y="4539850"/>
            <a:ext cx="733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Gaming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" name="Google Shape;933;p57">
            <a:extLst>
              <a:ext uri="{FF2B5EF4-FFF2-40B4-BE49-F238E27FC236}">
                <a16:creationId xmlns:a16="http://schemas.microsoft.com/office/drawing/2014/main" id="{BCFDD522-8353-5F7F-A9C0-9DFCCBAFF7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6349" y="178250"/>
            <a:ext cx="466037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latin typeface="Calibri"/>
                <a:ea typeface="Calibri"/>
                <a:cs typeface="Calibri"/>
                <a:sym typeface="Calibri"/>
              </a:rPr>
              <a:t>Architettura del sistema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63"/>
          <p:cNvSpPr txBox="1">
            <a:spLocks noGrp="1"/>
          </p:cNvSpPr>
          <p:nvPr>
            <p:ph type="title"/>
          </p:nvPr>
        </p:nvSpPr>
        <p:spPr>
          <a:xfrm>
            <a:off x="2683800" y="86564"/>
            <a:ext cx="37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Scelte tecnologiche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63"/>
          <p:cNvSpPr/>
          <p:nvPr/>
        </p:nvSpPr>
        <p:spPr>
          <a:xfrm>
            <a:off x="451825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Scambio dati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78" name="Google Shape;1078;p63"/>
          <p:cNvSpPr/>
          <p:nvPr/>
        </p:nvSpPr>
        <p:spPr>
          <a:xfrm>
            <a:off x="45182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Database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79" name="Google Shape;1079;p63"/>
          <p:cNvSpPr/>
          <p:nvPr/>
        </p:nvSpPr>
        <p:spPr>
          <a:xfrm>
            <a:off x="45182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Deployment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80" name="Google Shape;1080;p63"/>
          <p:cNvSpPr/>
          <p:nvPr/>
        </p:nvSpPr>
        <p:spPr>
          <a:xfrm>
            <a:off x="7016675" y="932104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Esposizione servizi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81" name="Google Shape;1081;p63"/>
          <p:cNvSpPr/>
          <p:nvPr/>
        </p:nvSpPr>
        <p:spPr>
          <a:xfrm>
            <a:off x="701667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Chat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82" name="Google Shape;1082;p63"/>
          <p:cNvSpPr/>
          <p:nvPr/>
        </p:nvSpPr>
        <p:spPr>
          <a:xfrm>
            <a:off x="701667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Client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83" name="Google Shape;1083;p63"/>
          <p:cNvSpPr/>
          <p:nvPr/>
        </p:nvSpPr>
        <p:spPr>
          <a:xfrm>
            <a:off x="3734250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Navigazione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84" name="Google Shape;1084;p63" title="nan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01" y="1906325"/>
            <a:ext cx="2787000" cy="278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 txBox="1"/>
          <p:nvPr/>
        </p:nvSpPr>
        <p:spPr>
          <a:xfrm>
            <a:off x="782125" y="1253300"/>
            <a:ext cx="3309600" cy="14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Cambria"/>
                <a:ea typeface="Cambria"/>
                <a:cs typeface="Cambria"/>
                <a:sym typeface="Cambria"/>
              </a:rPr>
              <a:t>Nei centri storici e nei musei più famosi, il turismo di massa crea sovraffollamento, stress per le infrastrutture e esperienze meno autentiche.</a:t>
            </a:r>
            <a:endParaRPr sz="17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17" name="Google Shape;417;p37" title="589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000" y="661900"/>
            <a:ext cx="3470400" cy="26031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8" name="Google Shape;418;p37" title="ilsolematera_20250307192115177_bafee859e85b4a9c0bfe03c545b020a0-U18457345368cuv-1440x752_IlSole24Ore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125" y="3173300"/>
            <a:ext cx="3517200" cy="18366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9" name="Google Shape;419;p37"/>
          <p:cNvSpPr txBox="1"/>
          <p:nvPr/>
        </p:nvSpPr>
        <p:spPr>
          <a:xfrm>
            <a:off x="1118725" y="95089"/>
            <a:ext cx="26364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Overtourism</a:t>
            </a:r>
            <a:endParaRPr sz="3500" b="1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25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125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4"/>
          <p:cNvSpPr txBox="1">
            <a:spLocks noGrp="1"/>
          </p:cNvSpPr>
          <p:nvPr>
            <p:ph type="title"/>
          </p:nvPr>
        </p:nvSpPr>
        <p:spPr>
          <a:xfrm>
            <a:off x="2683800" y="86564"/>
            <a:ext cx="37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Scelte tecnologiche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64"/>
          <p:cNvSpPr/>
          <p:nvPr/>
        </p:nvSpPr>
        <p:spPr>
          <a:xfrm>
            <a:off x="451825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Scambio dati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91" name="Google Shape;1091;p64"/>
          <p:cNvSpPr/>
          <p:nvPr/>
        </p:nvSpPr>
        <p:spPr>
          <a:xfrm>
            <a:off x="45182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Database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92" name="Google Shape;1092;p64"/>
          <p:cNvSpPr/>
          <p:nvPr/>
        </p:nvSpPr>
        <p:spPr>
          <a:xfrm>
            <a:off x="45182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Deployment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93" name="Google Shape;1093;p64"/>
          <p:cNvSpPr/>
          <p:nvPr/>
        </p:nvSpPr>
        <p:spPr>
          <a:xfrm>
            <a:off x="7016675" y="932104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Esposizione servizi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94" name="Google Shape;1094;p64"/>
          <p:cNvSpPr/>
          <p:nvPr/>
        </p:nvSpPr>
        <p:spPr>
          <a:xfrm>
            <a:off x="701667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Chat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95" name="Google Shape;1095;p64"/>
          <p:cNvSpPr/>
          <p:nvPr/>
        </p:nvSpPr>
        <p:spPr>
          <a:xfrm>
            <a:off x="701667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Client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96" name="Google Shape;1096;p64"/>
          <p:cNvSpPr/>
          <p:nvPr/>
        </p:nvSpPr>
        <p:spPr>
          <a:xfrm>
            <a:off x="3734250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Navigazione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97" name="Google Shape;1097;p64" title="nan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01" y="1906325"/>
            <a:ext cx="2787000" cy="278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98" name="Google Shape;1098;p64"/>
          <p:cNvSpPr/>
          <p:nvPr/>
        </p:nvSpPr>
        <p:spPr>
          <a:xfrm>
            <a:off x="2947800" y="1906325"/>
            <a:ext cx="3248400" cy="3079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099" name="Google Shape;1099;p64" descr="File:Kubernetes logo.svg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8625" y="2121875"/>
            <a:ext cx="1807301" cy="3194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pic>
      <p:sp>
        <p:nvSpPr>
          <p:cNvPr id="1100" name="Google Shape;1100;p64"/>
          <p:cNvSpPr txBox="1"/>
          <p:nvPr/>
        </p:nvSpPr>
        <p:spPr>
          <a:xfrm>
            <a:off x="3239550" y="2379725"/>
            <a:ext cx="2664900" cy="22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Kubernetes è un software open-source adibito all’orchestrazione di applicazioni containerizzate.</a:t>
            </a: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L’orchestrazione garantisce la scalabilità, resistenza ai fallimenti e resilienza dei moduli in esso dispiegati</a:t>
            </a: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5"/>
          <p:cNvSpPr txBox="1">
            <a:spLocks noGrp="1"/>
          </p:cNvSpPr>
          <p:nvPr>
            <p:ph type="title"/>
          </p:nvPr>
        </p:nvSpPr>
        <p:spPr>
          <a:xfrm>
            <a:off x="2683800" y="86564"/>
            <a:ext cx="37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Scelte tecnologiche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451825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Scambio dati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45182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Database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45182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Deployment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7016675" y="932104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Esposizione servizi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701667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Chat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11" name="Google Shape;1111;p65"/>
          <p:cNvSpPr/>
          <p:nvPr/>
        </p:nvSpPr>
        <p:spPr>
          <a:xfrm>
            <a:off x="701667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Client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12" name="Google Shape;1112;p65"/>
          <p:cNvSpPr/>
          <p:nvPr/>
        </p:nvSpPr>
        <p:spPr>
          <a:xfrm>
            <a:off x="3734250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Navigazione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13" name="Google Shape;1113;p65" title="nan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01" y="1906325"/>
            <a:ext cx="2787000" cy="278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14" name="Google Shape;1114;p65"/>
          <p:cNvSpPr/>
          <p:nvPr/>
        </p:nvSpPr>
        <p:spPr>
          <a:xfrm>
            <a:off x="2947800" y="1906325"/>
            <a:ext cx="3248400" cy="3079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15" name="Google Shape;1115;p65"/>
          <p:cNvSpPr txBox="1"/>
          <p:nvPr/>
        </p:nvSpPr>
        <p:spPr>
          <a:xfrm>
            <a:off x="3239550" y="2165675"/>
            <a:ext cx="2664900" cy="22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Docker è un software che sfrutta la</a:t>
            </a: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virtualizzazione a livello di sistema operativo (container), caratteristica che ne garantisce l’isolamento dell’esecuzione del software e delle sue dipendenze dal suo sistema host</a:t>
            </a: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16" name="Google Shape;1116;p65"/>
          <p:cNvPicPr preferRelativeResize="0"/>
          <p:nvPr/>
        </p:nvPicPr>
        <p:blipFill rotWithShape="1">
          <a:blip r:embed="rId4">
            <a:alphaModFix/>
          </a:blip>
          <a:srcRect t="18039" b="-18040"/>
          <a:stretch/>
        </p:blipFill>
        <p:spPr>
          <a:xfrm>
            <a:off x="3178500" y="2090751"/>
            <a:ext cx="1612498" cy="3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6"/>
          <p:cNvSpPr txBox="1">
            <a:spLocks noGrp="1"/>
          </p:cNvSpPr>
          <p:nvPr>
            <p:ph type="title"/>
          </p:nvPr>
        </p:nvSpPr>
        <p:spPr>
          <a:xfrm>
            <a:off x="2683800" y="86564"/>
            <a:ext cx="37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Scelte tecnologiche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66"/>
          <p:cNvSpPr/>
          <p:nvPr/>
        </p:nvSpPr>
        <p:spPr>
          <a:xfrm>
            <a:off x="451825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Scambio dati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23" name="Google Shape;1123;p66"/>
          <p:cNvSpPr/>
          <p:nvPr/>
        </p:nvSpPr>
        <p:spPr>
          <a:xfrm>
            <a:off x="45182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Database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24" name="Google Shape;1124;p66"/>
          <p:cNvSpPr/>
          <p:nvPr/>
        </p:nvSpPr>
        <p:spPr>
          <a:xfrm>
            <a:off x="45182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Deployment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25" name="Google Shape;1125;p66"/>
          <p:cNvSpPr/>
          <p:nvPr/>
        </p:nvSpPr>
        <p:spPr>
          <a:xfrm>
            <a:off x="7016675" y="932104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Esposizione servizi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26" name="Google Shape;1126;p66"/>
          <p:cNvSpPr/>
          <p:nvPr/>
        </p:nvSpPr>
        <p:spPr>
          <a:xfrm>
            <a:off x="701667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Chat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27" name="Google Shape;1127;p66"/>
          <p:cNvSpPr/>
          <p:nvPr/>
        </p:nvSpPr>
        <p:spPr>
          <a:xfrm>
            <a:off x="701667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Client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28" name="Google Shape;1128;p66"/>
          <p:cNvSpPr/>
          <p:nvPr/>
        </p:nvSpPr>
        <p:spPr>
          <a:xfrm>
            <a:off x="3734250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Navigazione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29" name="Google Shape;1129;p66" title="nan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01" y="1906325"/>
            <a:ext cx="2787000" cy="278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30" name="Google Shape;1130;p66"/>
          <p:cNvSpPr/>
          <p:nvPr/>
        </p:nvSpPr>
        <p:spPr>
          <a:xfrm>
            <a:off x="2947800" y="1906325"/>
            <a:ext cx="3248400" cy="3079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131" name="Google Shape;1131;p66" descr="File:MongoDB Logo.svg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925" y="2097501"/>
            <a:ext cx="1754499" cy="4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66"/>
          <p:cNvSpPr txBox="1"/>
          <p:nvPr/>
        </p:nvSpPr>
        <p:spPr>
          <a:xfrm>
            <a:off x="3112400" y="2719075"/>
            <a:ext cx="30000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Cambria"/>
                <a:ea typeface="Cambria"/>
                <a:cs typeface="Cambria"/>
                <a:sym typeface="Cambria"/>
              </a:rPr>
              <a:t>MongoDB è un database non-relazionale che favorisce la facilità d’uso, la flessibilità e la velocità di dispiegamento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7"/>
          <p:cNvSpPr txBox="1">
            <a:spLocks noGrp="1"/>
          </p:cNvSpPr>
          <p:nvPr>
            <p:ph type="title"/>
          </p:nvPr>
        </p:nvSpPr>
        <p:spPr>
          <a:xfrm>
            <a:off x="2683800" y="86564"/>
            <a:ext cx="37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Scelte tecnologiche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67"/>
          <p:cNvSpPr/>
          <p:nvPr/>
        </p:nvSpPr>
        <p:spPr>
          <a:xfrm>
            <a:off x="451825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Scambio dati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39" name="Google Shape;1139;p67"/>
          <p:cNvSpPr/>
          <p:nvPr/>
        </p:nvSpPr>
        <p:spPr>
          <a:xfrm>
            <a:off x="45182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Database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40" name="Google Shape;1140;p67"/>
          <p:cNvSpPr/>
          <p:nvPr/>
        </p:nvSpPr>
        <p:spPr>
          <a:xfrm>
            <a:off x="45182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Deployment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41" name="Google Shape;1141;p67"/>
          <p:cNvSpPr/>
          <p:nvPr/>
        </p:nvSpPr>
        <p:spPr>
          <a:xfrm>
            <a:off x="7016675" y="932104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Esposizione servizi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42" name="Google Shape;1142;p67"/>
          <p:cNvSpPr/>
          <p:nvPr/>
        </p:nvSpPr>
        <p:spPr>
          <a:xfrm>
            <a:off x="701667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Chat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43" name="Google Shape;1143;p67"/>
          <p:cNvSpPr/>
          <p:nvPr/>
        </p:nvSpPr>
        <p:spPr>
          <a:xfrm>
            <a:off x="701667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Client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44" name="Google Shape;1144;p67"/>
          <p:cNvSpPr/>
          <p:nvPr/>
        </p:nvSpPr>
        <p:spPr>
          <a:xfrm>
            <a:off x="3734250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Navigazione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45" name="Google Shape;1145;p67" title="nan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01" y="1906325"/>
            <a:ext cx="2787000" cy="278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46" name="Google Shape;1146;p67"/>
          <p:cNvSpPr/>
          <p:nvPr/>
        </p:nvSpPr>
        <p:spPr>
          <a:xfrm>
            <a:off x="2947800" y="1906325"/>
            <a:ext cx="3248400" cy="3079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147" name="Google Shape;11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450" y="2070525"/>
            <a:ext cx="1490601" cy="7452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7"/>
          <p:cNvSpPr txBox="1"/>
          <p:nvPr/>
        </p:nvSpPr>
        <p:spPr>
          <a:xfrm>
            <a:off x="3178500" y="2743375"/>
            <a:ext cx="30000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Cambria"/>
                <a:ea typeface="Cambria"/>
                <a:cs typeface="Cambria"/>
                <a:sym typeface="Cambria"/>
              </a:rPr>
              <a:t>Kafka è una piattaforma di streaming di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Cambria"/>
                <a:ea typeface="Cambria"/>
                <a:cs typeface="Cambria"/>
                <a:sym typeface="Cambria"/>
              </a:rPr>
              <a:t>eventi che viene usata per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Cambria"/>
                <a:ea typeface="Cambria"/>
                <a:cs typeface="Cambria"/>
                <a:sym typeface="Cambria"/>
              </a:rPr>
              <a:t>pubblicare e sottoscrivere flussi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Cambria"/>
                <a:ea typeface="Cambria"/>
                <a:cs typeface="Cambria"/>
                <a:sym typeface="Cambria"/>
              </a:rPr>
              <a:t>di eventi il quale favorisce il pattern publish-subscriber.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8"/>
          <p:cNvSpPr txBox="1">
            <a:spLocks noGrp="1"/>
          </p:cNvSpPr>
          <p:nvPr>
            <p:ph type="title"/>
          </p:nvPr>
        </p:nvSpPr>
        <p:spPr>
          <a:xfrm>
            <a:off x="2683800" y="86564"/>
            <a:ext cx="37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Scelte tecnologiche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68"/>
          <p:cNvSpPr/>
          <p:nvPr/>
        </p:nvSpPr>
        <p:spPr>
          <a:xfrm>
            <a:off x="451825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Scambio dati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55" name="Google Shape;1155;p68"/>
          <p:cNvSpPr/>
          <p:nvPr/>
        </p:nvSpPr>
        <p:spPr>
          <a:xfrm>
            <a:off x="45182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Database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56" name="Google Shape;1156;p68"/>
          <p:cNvSpPr/>
          <p:nvPr/>
        </p:nvSpPr>
        <p:spPr>
          <a:xfrm>
            <a:off x="45182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Deployment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57" name="Google Shape;1157;p68"/>
          <p:cNvSpPr/>
          <p:nvPr/>
        </p:nvSpPr>
        <p:spPr>
          <a:xfrm>
            <a:off x="7016675" y="932104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Esposizione servizi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58" name="Google Shape;1158;p68"/>
          <p:cNvSpPr/>
          <p:nvPr/>
        </p:nvSpPr>
        <p:spPr>
          <a:xfrm>
            <a:off x="701667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Chat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59" name="Google Shape;1159;p68"/>
          <p:cNvSpPr/>
          <p:nvPr/>
        </p:nvSpPr>
        <p:spPr>
          <a:xfrm>
            <a:off x="701667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Client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60" name="Google Shape;1160;p68"/>
          <p:cNvSpPr/>
          <p:nvPr/>
        </p:nvSpPr>
        <p:spPr>
          <a:xfrm>
            <a:off x="3734250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Navigazione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61" name="Google Shape;1161;p68" title="nan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01" y="1906325"/>
            <a:ext cx="2787000" cy="278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62" name="Google Shape;1162;p68"/>
          <p:cNvSpPr/>
          <p:nvPr/>
        </p:nvSpPr>
        <p:spPr>
          <a:xfrm>
            <a:off x="2947800" y="1906325"/>
            <a:ext cx="3248400" cy="3079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63" name="Google Shape;1163;p68"/>
          <p:cNvSpPr txBox="1"/>
          <p:nvPr/>
        </p:nvSpPr>
        <p:spPr>
          <a:xfrm>
            <a:off x="3112650" y="2894225"/>
            <a:ext cx="30000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Cambria"/>
                <a:ea typeface="Cambria"/>
                <a:cs typeface="Cambria"/>
                <a:sym typeface="Cambria"/>
              </a:rPr>
              <a:t>Artemis ActiveMQ</a:t>
            </a:r>
            <a:r>
              <a:rPr lang="it" sz="1700" b="1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it" sz="1700">
                <a:latin typeface="Cambria"/>
                <a:ea typeface="Cambria"/>
                <a:cs typeface="Cambria"/>
                <a:sym typeface="Cambria"/>
              </a:rPr>
              <a:t>è un broker lightweight specializzato nella gestione delle code molto flessibile data la moltitudine di protocolli disponibili per le comunicazioni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64" name="Google Shape;116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8498" y="2039675"/>
            <a:ext cx="1041325" cy="8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9"/>
          <p:cNvSpPr txBox="1">
            <a:spLocks noGrp="1"/>
          </p:cNvSpPr>
          <p:nvPr>
            <p:ph type="title"/>
          </p:nvPr>
        </p:nvSpPr>
        <p:spPr>
          <a:xfrm>
            <a:off x="2683800" y="86564"/>
            <a:ext cx="37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Scelte tecnologiche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69"/>
          <p:cNvSpPr/>
          <p:nvPr/>
        </p:nvSpPr>
        <p:spPr>
          <a:xfrm>
            <a:off x="451825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Scambio dati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71" name="Google Shape;1171;p69"/>
          <p:cNvSpPr/>
          <p:nvPr/>
        </p:nvSpPr>
        <p:spPr>
          <a:xfrm>
            <a:off x="45182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Database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72" name="Google Shape;1172;p69"/>
          <p:cNvSpPr/>
          <p:nvPr/>
        </p:nvSpPr>
        <p:spPr>
          <a:xfrm>
            <a:off x="45182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Deployment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73" name="Google Shape;1173;p69"/>
          <p:cNvSpPr/>
          <p:nvPr/>
        </p:nvSpPr>
        <p:spPr>
          <a:xfrm>
            <a:off x="7016675" y="932104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Esposizione servizi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74" name="Google Shape;1174;p69"/>
          <p:cNvSpPr/>
          <p:nvPr/>
        </p:nvSpPr>
        <p:spPr>
          <a:xfrm>
            <a:off x="701667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Chat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75" name="Google Shape;1175;p69"/>
          <p:cNvSpPr/>
          <p:nvPr/>
        </p:nvSpPr>
        <p:spPr>
          <a:xfrm>
            <a:off x="701667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Client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76" name="Google Shape;1176;p69"/>
          <p:cNvSpPr/>
          <p:nvPr/>
        </p:nvSpPr>
        <p:spPr>
          <a:xfrm>
            <a:off x="3734250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Navigazione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77" name="Google Shape;1177;p69" title="nan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01" y="1906325"/>
            <a:ext cx="2787000" cy="278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78" name="Google Shape;1178;p69"/>
          <p:cNvSpPr/>
          <p:nvPr/>
        </p:nvSpPr>
        <p:spPr>
          <a:xfrm>
            <a:off x="2947800" y="1906325"/>
            <a:ext cx="3248400" cy="3079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179" name="Google Shape;1179;p69" title="mapbox-logo-blac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8500" y="2146975"/>
            <a:ext cx="1887900" cy="4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69"/>
          <p:cNvSpPr txBox="1"/>
          <p:nvPr/>
        </p:nvSpPr>
        <p:spPr>
          <a:xfrm>
            <a:off x="3040200" y="2749325"/>
            <a:ext cx="30000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Cambria"/>
                <a:ea typeface="Cambria"/>
                <a:cs typeface="Cambria"/>
                <a:sym typeface="Cambria"/>
              </a:rPr>
              <a:t>Mapbox è una piattaforma di mapping e geolocalizzazione che consente di creare mappe interattive, personalizzabili e ad alte prestazioni per applicazioni web e mobile.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70"/>
          <p:cNvSpPr txBox="1">
            <a:spLocks noGrp="1"/>
          </p:cNvSpPr>
          <p:nvPr>
            <p:ph type="title"/>
          </p:nvPr>
        </p:nvSpPr>
        <p:spPr>
          <a:xfrm>
            <a:off x="2683800" y="86564"/>
            <a:ext cx="37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Scelte tecnologiche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70"/>
          <p:cNvSpPr/>
          <p:nvPr/>
        </p:nvSpPr>
        <p:spPr>
          <a:xfrm>
            <a:off x="451825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Scambio dati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87" name="Google Shape;1187;p70"/>
          <p:cNvSpPr/>
          <p:nvPr/>
        </p:nvSpPr>
        <p:spPr>
          <a:xfrm>
            <a:off x="45182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Database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88" name="Google Shape;1188;p70"/>
          <p:cNvSpPr/>
          <p:nvPr/>
        </p:nvSpPr>
        <p:spPr>
          <a:xfrm>
            <a:off x="45182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Deployment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89" name="Google Shape;1189;p70"/>
          <p:cNvSpPr/>
          <p:nvPr/>
        </p:nvSpPr>
        <p:spPr>
          <a:xfrm>
            <a:off x="7016675" y="932104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Esposizione servizi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90" name="Google Shape;1190;p70"/>
          <p:cNvSpPr/>
          <p:nvPr/>
        </p:nvSpPr>
        <p:spPr>
          <a:xfrm>
            <a:off x="701667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Chat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91" name="Google Shape;1191;p70"/>
          <p:cNvSpPr/>
          <p:nvPr/>
        </p:nvSpPr>
        <p:spPr>
          <a:xfrm>
            <a:off x="701667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Client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92" name="Google Shape;1192;p70"/>
          <p:cNvSpPr/>
          <p:nvPr/>
        </p:nvSpPr>
        <p:spPr>
          <a:xfrm>
            <a:off x="3734250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Navigazione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93" name="Google Shape;1193;p70" title="nan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01" y="1906325"/>
            <a:ext cx="2787000" cy="278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94" name="Google Shape;1194;p70"/>
          <p:cNvSpPr/>
          <p:nvPr/>
        </p:nvSpPr>
        <p:spPr>
          <a:xfrm>
            <a:off x="2947800" y="1906325"/>
            <a:ext cx="3248400" cy="3079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95" name="Google Shape;1195;p70"/>
          <p:cNvSpPr txBox="1"/>
          <p:nvPr/>
        </p:nvSpPr>
        <p:spPr>
          <a:xfrm>
            <a:off x="3106075" y="2828350"/>
            <a:ext cx="30000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Cambria"/>
                <a:ea typeface="Cambria"/>
                <a:cs typeface="Cambria"/>
                <a:sym typeface="Cambria"/>
              </a:rPr>
              <a:t>Servizio cartografico completo utilizzato per integrare mappe affidabili e geolocalizzazione.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Cambria"/>
                <a:ea typeface="Cambria"/>
                <a:cs typeface="Cambria"/>
                <a:sym typeface="Cambria"/>
              </a:rPr>
              <a:t>Integrato come servizio esterno per gestire i percorsi ed il controllo del traffico.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96" name="Google Shape;1196;p70" title="Google-Maps-1024x57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8500" y="2069450"/>
            <a:ext cx="1349156" cy="7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71"/>
          <p:cNvSpPr txBox="1">
            <a:spLocks noGrp="1"/>
          </p:cNvSpPr>
          <p:nvPr>
            <p:ph type="title"/>
          </p:nvPr>
        </p:nvSpPr>
        <p:spPr>
          <a:xfrm>
            <a:off x="2683800" y="86564"/>
            <a:ext cx="37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Scelte tecnologiche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71"/>
          <p:cNvSpPr/>
          <p:nvPr/>
        </p:nvSpPr>
        <p:spPr>
          <a:xfrm>
            <a:off x="451825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Scambio dati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03" name="Google Shape;1203;p71"/>
          <p:cNvSpPr/>
          <p:nvPr/>
        </p:nvSpPr>
        <p:spPr>
          <a:xfrm>
            <a:off x="45182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Database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04" name="Google Shape;1204;p71"/>
          <p:cNvSpPr/>
          <p:nvPr/>
        </p:nvSpPr>
        <p:spPr>
          <a:xfrm>
            <a:off x="45182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Deployment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05" name="Google Shape;1205;p71"/>
          <p:cNvSpPr/>
          <p:nvPr/>
        </p:nvSpPr>
        <p:spPr>
          <a:xfrm>
            <a:off x="7016675" y="932104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Esposizione servizi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06" name="Google Shape;1206;p71"/>
          <p:cNvSpPr/>
          <p:nvPr/>
        </p:nvSpPr>
        <p:spPr>
          <a:xfrm>
            <a:off x="701667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Chat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07" name="Google Shape;1207;p71"/>
          <p:cNvSpPr/>
          <p:nvPr/>
        </p:nvSpPr>
        <p:spPr>
          <a:xfrm>
            <a:off x="701667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Client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08" name="Google Shape;1208;p71"/>
          <p:cNvSpPr/>
          <p:nvPr/>
        </p:nvSpPr>
        <p:spPr>
          <a:xfrm>
            <a:off x="3734250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Navigazione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09" name="Google Shape;1209;p71" title="nan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01" y="1906325"/>
            <a:ext cx="2787000" cy="278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10" name="Google Shape;1210;p71"/>
          <p:cNvSpPr/>
          <p:nvPr/>
        </p:nvSpPr>
        <p:spPr>
          <a:xfrm>
            <a:off x="2947800" y="1906325"/>
            <a:ext cx="3248400" cy="3079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211" name="Google Shape;1211;p71" title="flask-Photoro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8500" y="2163550"/>
            <a:ext cx="1138350" cy="7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71"/>
          <p:cNvSpPr txBox="1"/>
          <p:nvPr/>
        </p:nvSpPr>
        <p:spPr>
          <a:xfrm>
            <a:off x="3178500" y="2821000"/>
            <a:ext cx="29613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Cambria"/>
                <a:ea typeface="Cambria"/>
                <a:cs typeface="Cambria"/>
                <a:sym typeface="Cambria"/>
              </a:rPr>
              <a:t>Flask è un micro-framework leggero per Python, utilizzato per creare e pubblicare servizi web REST in modo rapido e semplice.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72"/>
          <p:cNvSpPr txBox="1">
            <a:spLocks noGrp="1"/>
          </p:cNvSpPr>
          <p:nvPr>
            <p:ph type="title"/>
          </p:nvPr>
        </p:nvSpPr>
        <p:spPr>
          <a:xfrm>
            <a:off x="2683800" y="86564"/>
            <a:ext cx="37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Scelte tecnologiche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72"/>
          <p:cNvSpPr/>
          <p:nvPr/>
        </p:nvSpPr>
        <p:spPr>
          <a:xfrm>
            <a:off x="451825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Scambio dati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19" name="Google Shape;1219;p72"/>
          <p:cNvSpPr/>
          <p:nvPr/>
        </p:nvSpPr>
        <p:spPr>
          <a:xfrm>
            <a:off x="45182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Database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20" name="Google Shape;1220;p72"/>
          <p:cNvSpPr/>
          <p:nvPr/>
        </p:nvSpPr>
        <p:spPr>
          <a:xfrm>
            <a:off x="45182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Deployment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21" name="Google Shape;1221;p72"/>
          <p:cNvSpPr/>
          <p:nvPr/>
        </p:nvSpPr>
        <p:spPr>
          <a:xfrm>
            <a:off x="7016675" y="932104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Esposizione servizi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22" name="Google Shape;1222;p72"/>
          <p:cNvSpPr/>
          <p:nvPr/>
        </p:nvSpPr>
        <p:spPr>
          <a:xfrm>
            <a:off x="701667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Chat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23" name="Google Shape;1223;p72"/>
          <p:cNvSpPr/>
          <p:nvPr/>
        </p:nvSpPr>
        <p:spPr>
          <a:xfrm>
            <a:off x="701667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Client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24" name="Google Shape;1224;p72"/>
          <p:cNvSpPr/>
          <p:nvPr/>
        </p:nvSpPr>
        <p:spPr>
          <a:xfrm>
            <a:off x="3734250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Navigazione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25" name="Google Shape;1225;p72" title="nan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01" y="1906325"/>
            <a:ext cx="2787000" cy="278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26" name="Google Shape;1226;p72"/>
          <p:cNvSpPr/>
          <p:nvPr/>
        </p:nvSpPr>
        <p:spPr>
          <a:xfrm>
            <a:off x="2947800" y="1906325"/>
            <a:ext cx="3248400" cy="3079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227" name="Google Shape;1227;p72" title="1_R4ChP6ppa-G9ZBqXTevzvQ-Photoro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8500" y="2163515"/>
            <a:ext cx="1457287" cy="7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72"/>
          <p:cNvSpPr txBox="1"/>
          <p:nvPr/>
        </p:nvSpPr>
        <p:spPr>
          <a:xfrm>
            <a:off x="3159000" y="2766050"/>
            <a:ext cx="2826000" cy="17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Cambria"/>
                <a:ea typeface="Cambria"/>
                <a:cs typeface="Cambria"/>
                <a:sym typeface="Cambria"/>
              </a:rPr>
              <a:t>JAX-RS</a:t>
            </a:r>
            <a:r>
              <a:rPr lang="it" sz="1700" b="1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it" sz="1700">
                <a:latin typeface="Cambria"/>
                <a:ea typeface="Cambria"/>
                <a:cs typeface="Cambria"/>
                <a:sym typeface="Cambria"/>
              </a:rPr>
              <a:t>è una specifica Java per creare servizi web RESTful.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Cambria"/>
                <a:ea typeface="Cambria"/>
                <a:cs typeface="Cambria"/>
                <a:sym typeface="Cambria"/>
              </a:rPr>
              <a:t>Permette di trasformare una classe Java in un </a:t>
            </a:r>
            <a:r>
              <a:rPr lang="it" sz="1700" i="1">
                <a:latin typeface="Cambria"/>
                <a:ea typeface="Cambria"/>
                <a:cs typeface="Cambria"/>
                <a:sym typeface="Cambria"/>
              </a:rPr>
              <a:t>servizio </a:t>
            </a:r>
            <a:r>
              <a:rPr lang="it" sz="1700">
                <a:latin typeface="Cambria"/>
                <a:ea typeface="Cambria"/>
                <a:cs typeface="Cambria"/>
                <a:sym typeface="Cambria"/>
              </a:rPr>
              <a:t>accessibile via HTTP.</a:t>
            </a:r>
            <a:endParaRPr sz="17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3"/>
          <p:cNvSpPr txBox="1">
            <a:spLocks noGrp="1"/>
          </p:cNvSpPr>
          <p:nvPr>
            <p:ph type="title"/>
          </p:nvPr>
        </p:nvSpPr>
        <p:spPr>
          <a:xfrm>
            <a:off x="2683800" y="86564"/>
            <a:ext cx="37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Scelte tecnologiche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73"/>
          <p:cNvSpPr/>
          <p:nvPr/>
        </p:nvSpPr>
        <p:spPr>
          <a:xfrm>
            <a:off x="451825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Scambio dati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35" name="Google Shape;1235;p73"/>
          <p:cNvSpPr/>
          <p:nvPr/>
        </p:nvSpPr>
        <p:spPr>
          <a:xfrm>
            <a:off x="45182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Database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36" name="Google Shape;1236;p73"/>
          <p:cNvSpPr/>
          <p:nvPr/>
        </p:nvSpPr>
        <p:spPr>
          <a:xfrm>
            <a:off x="45182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Deployment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37" name="Google Shape;1237;p73"/>
          <p:cNvSpPr/>
          <p:nvPr/>
        </p:nvSpPr>
        <p:spPr>
          <a:xfrm>
            <a:off x="7016675" y="932104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Esposizione servizi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38" name="Google Shape;1238;p73"/>
          <p:cNvSpPr/>
          <p:nvPr/>
        </p:nvSpPr>
        <p:spPr>
          <a:xfrm>
            <a:off x="701667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Chat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39" name="Google Shape;1239;p73"/>
          <p:cNvSpPr/>
          <p:nvPr/>
        </p:nvSpPr>
        <p:spPr>
          <a:xfrm>
            <a:off x="701667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Client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40" name="Google Shape;1240;p73"/>
          <p:cNvSpPr/>
          <p:nvPr/>
        </p:nvSpPr>
        <p:spPr>
          <a:xfrm>
            <a:off x="3734250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Navigazione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41" name="Google Shape;1241;p73" title="nan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01" y="1906325"/>
            <a:ext cx="2787000" cy="278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42" name="Google Shape;1242;p73"/>
          <p:cNvSpPr/>
          <p:nvPr/>
        </p:nvSpPr>
        <p:spPr>
          <a:xfrm>
            <a:off x="2947800" y="1906325"/>
            <a:ext cx="3248400" cy="3079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243" name="Google Shape;1243;p73" title="ollama-local-ia-ai-open-source-00-Photoroom.png"/>
          <p:cNvPicPr preferRelativeResize="0"/>
          <p:nvPr/>
        </p:nvPicPr>
        <p:blipFill rotWithShape="1">
          <a:blip r:embed="rId4">
            <a:alphaModFix/>
          </a:blip>
          <a:srcRect l="22654" r="24365"/>
          <a:stretch/>
        </p:blipFill>
        <p:spPr>
          <a:xfrm>
            <a:off x="3178500" y="2163513"/>
            <a:ext cx="700249" cy="7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73"/>
          <p:cNvSpPr txBox="1"/>
          <p:nvPr/>
        </p:nvSpPr>
        <p:spPr>
          <a:xfrm>
            <a:off x="3178500" y="2880750"/>
            <a:ext cx="2933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Cambria"/>
                <a:ea typeface="Cambria"/>
                <a:cs typeface="Cambria"/>
                <a:sym typeface="Cambria"/>
              </a:rPr>
              <a:t>Ollama è una piattaforma leggera per eseguire modelli di intelligenza artificiale localmente, in particolare </a:t>
            </a:r>
            <a:r>
              <a:rPr lang="it" sz="1700" i="1">
                <a:latin typeface="Cambria"/>
                <a:ea typeface="Cambria"/>
                <a:cs typeface="Cambria"/>
                <a:sym typeface="Cambria"/>
              </a:rPr>
              <a:t>modelli linguistici </a:t>
            </a:r>
            <a:r>
              <a:rPr lang="it" sz="1700">
                <a:latin typeface="Cambria"/>
                <a:ea typeface="Cambria"/>
                <a:cs typeface="Cambria"/>
                <a:sym typeface="Cambria"/>
              </a:rPr>
              <a:t>(LLM) come LLaMA, Mistral o Gemma.</a:t>
            </a:r>
            <a:endParaRPr sz="17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700" y="0"/>
            <a:ext cx="7628901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70000"/>
              </a:srgbClr>
            </a:outerShdw>
          </a:effectLst>
        </p:spPr>
      </p:pic>
      <p:pic>
        <p:nvPicPr>
          <p:cNvPr id="425" name="Google Shape;425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275" y="1848175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6" name="Google Shape;426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100" y="1928850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7" name="Google Shape;427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54200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8" name="Google Shape;428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900" y="1470500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9" name="Google Shape;429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475" y="1482325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0" name="Google Shape;430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500" y="1111875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1" name="Google Shape;431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2950" y="1848175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2" name="Google Shape;432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650" y="2139325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3" name="Google Shape;433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475" y="1964675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4" name="Google Shape;434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2625" y="1322350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5" name="Google Shape;435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5250" y="1798150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6" name="Google Shape;436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4425" y="4067975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7" name="Google Shape;437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775" y="4020300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8" name="Google Shape;438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225" y="1077100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9" name="Google Shape;439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550" y="866625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0" name="Google Shape;440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6350" y="3973600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1" name="Google Shape;441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850" y="3763125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2" name="Google Shape;442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550" y="3857500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3" name="Google Shape;443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500" y="2775850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4" name="Google Shape;444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7100" y="954400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5" name="Google Shape;445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3325" y="1680975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6" name="Google Shape;446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2950" y="3176275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7" name="Google Shape;447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525" y="1164875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8" name="Google Shape;448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975" y="2139325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9" name="Google Shape;449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275" y="2349800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0" name="Google Shape;450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025" y="1578100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1" name="Google Shape;451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475" y="2026075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2" name="Google Shape;452;p38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500" y="1928850"/>
            <a:ext cx="210476" cy="210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5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5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5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5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5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5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5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5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5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5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95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5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5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5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5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25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5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5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5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5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5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5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5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5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70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5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5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5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85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5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5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5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000"/>
                            </p:stCondLst>
                            <p:childTnLst>
                              <p:par>
                                <p:cTn id="1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5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5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5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150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5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5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5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300"/>
                            </p:stCondLst>
                            <p:childTnLst>
                              <p:par>
                                <p:cTn id="1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5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5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5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450"/>
                            </p:stCondLst>
                            <p:childTnLst>
                              <p:par>
                                <p:cTn id="1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5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5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5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600"/>
                            </p:stCondLst>
                            <p:childTnLst>
                              <p:par>
                                <p:cTn id="1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5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750"/>
                            </p:stCondLst>
                            <p:childTnLst>
                              <p:par>
                                <p:cTn id="1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5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5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5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900"/>
                            </p:stCondLst>
                            <p:childTnLst>
                              <p:par>
                                <p:cTn id="1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5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5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5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050"/>
                            </p:stCondLst>
                            <p:childTnLst>
                              <p:par>
                                <p:cTn id="1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5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5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5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74"/>
          <p:cNvSpPr txBox="1">
            <a:spLocks noGrp="1"/>
          </p:cNvSpPr>
          <p:nvPr>
            <p:ph type="title"/>
          </p:nvPr>
        </p:nvSpPr>
        <p:spPr>
          <a:xfrm>
            <a:off x="2683800" y="86564"/>
            <a:ext cx="37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Scelte tecnologiche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74"/>
          <p:cNvSpPr/>
          <p:nvPr/>
        </p:nvSpPr>
        <p:spPr>
          <a:xfrm>
            <a:off x="451825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Scambio dati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51" name="Google Shape;1251;p74"/>
          <p:cNvSpPr/>
          <p:nvPr/>
        </p:nvSpPr>
        <p:spPr>
          <a:xfrm>
            <a:off x="45182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Database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52" name="Google Shape;1252;p74"/>
          <p:cNvSpPr/>
          <p:nvPr/>
        </p:nvSpPr>
        <p:spPr>
          <a:xfrm>
            <a:off x="45182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Deployment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53" name="Google Shape;1253;p74"/>
          <p:cNvSpPr/>
          <p:nvPr/>
        </p:nvSpPr>
        <p:spPr>
          <a:xfrm>
            <a:off x="7016675" y="932104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Esposizione servizi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54" name="Google Shape;1254;p74"/>
          <p:cNvSpPr/>
          <p:nvPr/>
        </p:nvSpPr>
        <p:spPr>
          <a:xfrm>
            <a:off x="701667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Chat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55" name="Google Shape;1255;p74"/>
          <p:cNvSpPr/>
          <p:nvPr/>
        </p:nvSpPr>
        <p:spPr>
          <a:xfrm>
            <a:off x="701667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Client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56" name="Google Shape;1256;p74"/>
          <p:cNvSpPr/>
          <p:nvPr/>
        </p:nvSpPr>
        <p:spPr>
          <a:xfrm>
            <a:off x="3734250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Navigazione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57" name="Google Shape;1257;p74" title="nan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01" y="1906325"/>
            <a:ext cx="2787000" cy="27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74"/>
          <p:cNvSpPr/>
          <p:nvPr/>
        </p:nvSpPr>
        <p:spPr>
          <a:xfrm>
            <a:off x="2947800" y="1906325"/>
            <a:ext cx="3248400" cy="3079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259" name="Google Shape;1259;p74" title="IMG_9600-Photoroom.png"/>
          <p:cNvPicPr preferRelativeResize="0"/>
          <p:nvPr/>
        </p:nvPicPr>
        <p:blipFill rotWithShape="1">
          <a:blip r:embed="rId4">
            <a:alphaModFix/>
          </a:blip>
          <a:srcRect l="16128" t="30246" r="15876" b="34878"/>
          <a:stretch/>
        </p:blipFill>
        <p:spPr>
          <a:xfrm>
            <a:off x="3178500" y="2163550"/>
            <a:ext cx="2220250" cy="75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74"/>
          <p:cNvSpPr txBox="1"/>
          <p:nvPr/>
        </p:nvSpPr>
        <p:spPr>
          <a:xfrm>
            <a:off x="3178500" y="2855750"/>
            <a:ext cx="2933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Cambria"/>
                <a:ea typeface="Cambria"/>
                <a:cs typeface="Cambria"/>
                <a:sym typeface="Cambria"/>
              </a:rPr>
              <a:t>Kotlin è un linguaggio moderno e conciso sviluppato da JetBrains, pensato per lo sviluppo Android. Ottimo per creare app </a:t>
            </a:r>
            <a:r>
              <a:rPr lang="it" sz="1700" i="1">
                <a:latin typeface="Cambria"/>
                <a:ea typeface="Cambria"/>
                <a:cs typeface="Cambria"/>
                <a:sym typeface="Cambria"/>
              </a:rPr>
              <a:t>fluide</a:t>
            </a:r>
            <a:r>
              <a:rPr lang="it" sz="1700"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it" sz="1700" i="1">
                <a:latin typeface="Cambria"/>
                <a:ea typeface="Cambria"/>
                <a:cs typeface="Cambria"/>
                <a:sym typeface="Cambria"/>
              </a:rPr>
              <a:t>responsive </a:t>
            </a:r>
            <a:r>
              <a:rPr lang="it" sz="1700">
                <a:latin typeface="Cambria"/>
                <a:ea typeface="Cambria"/>
                <a:cs typeface="Cambria"/>
                <a:sym typeface="Cambria"/>
              </a:rPr>
              <a:t>e </a:t>
            </a:r>
            <a:r>
              <a:rPr lang="it" sz="1700" i="1">
                <a:latin typeface="Cambria"/>
                <a:ea typeface="Cambria"/>
                <a:cs typeface="Cambria"/>
                <a:sym typeface="Cambria"/>
              </a:rPr>
              <a:t>scalabili</a:t>
            </a:r>
            <a:endParaRPr sz="1700" i="1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5"/>
          <p:cNvSpPr txBox="1">
            <a:spLocks noGrp="1"/>
          </p:cNvSpPr>
          <p:nvPr>
            <p:ph type="title"/>
          </p:nvPr>
        </p:nvSpPr>
        <p:spPr>
          <a:xfrm>
            <a:off x="2683800" y="86564"/>
            <a:ext cx="37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Scelte tecnologiche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75"/>
          <p:cNvSpPr/>
          <p:nvPr/>
        </p:nvSpPr>
        <p:spPr>
          <a:xfrm>
            <a:off x="451825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Scambio dati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67" name="Google Shape;1267;p75"/>
          <p:cNvSpPr/>
          <p:nvPr/>
        </p:nvSpPr>
        <p:spPr>
          <a:xfrm>
            <a:off x="45182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Database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68" name="Google Shape;1268;p75"/>
          <p:cNvSpPr/>
          <p:nvPr/>
        </p:nvSpPr>
        <p:spPr>
          <a:xfrm>
            <a:off x="45182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Deployment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69" name="Google Shape;1269;p75"/>
          <p:cNvSpPr/>
          <p:nvPr/>
        </p:nvSpPr>
        <p:spPr>
          <a:xfrm>
            <a:off x="7016675" y="932104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Esposizione servizi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70" name="Google Shape;1270;p75"/>
          <p:cNvSpPr/>
          <p:nvPr/>
        </p:nvSpPr>
        <p:spPr>
          <a:xfrm>
            <a:off x="7016675" y="222105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Chat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71" name="Google Shape;1271;p75"/>
          <p:cNvSpPr/>
          <p:nvPr/>
        </p:nvSpPr>
        <p:spPr>
          <a:xfrm>
            <a:off x="7016675" y="35100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Client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72" name="Google Shape;1272;p75"/>
          <p:cNvSpPr/>
          <p:nvPr/>
        </p:nvSpPr>
        <p:spPr>
          <a:xfrm>
            <a:off x="3734250" y="932100"/>
            <a:ext cx="1675500" cy="701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mbria"/>
                <a:ea typeface="Cambria"/>
                <a:cs typeface="Cambria"/>
                <a:sym typeface="Cambria"/>
              </a:rPr>
              <a:t>Navigazione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73" name="Google Shape;1273;p75" title="nan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01" y="1906325"/>
            <a:ext cx="2787000" cy="27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75"/>
          <p:cNvSpPr/>
          <p:nvPr/>
        </p:nvSpPr>
        <p:spPr>
          <a:xfrm>
            <a:off x="2947800" y="1906325"/>
            <a:ext cx="3248400" cy="3079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75" name="Google Shape;1275;p75"/>
          <p:cNvSpPr txBox="1"/>
          <p:nvPr/>
        </p:nvSpPr>
        <p:spPr>
          <a:xfrm>
            <a:off x="3178500" y="2880750"/>
            <a:ext cx="28104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Cambria"/>
                <a:ea typeface="Cambria"/>
                <a:cs typeface="Cambria"/>
                <a:sym typeface="Cambria"/>
              </a:rPr>
              <a:t>HTML è il linguaggio di struttura delle pagine web. Facilmente integrabile con JavaScript e CSS. Quest’ultimo è il linguaggio che definisce lo stile visivo delle pagine web.</a:t>
            </a:r>
            <a:endParaRPr sz="17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76" name="Google Shape;1276;p75" title="html5-css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8500" y="2121850"/>
            <a:ext cx="1138350" cy="7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76"/>
          <p:cNvSpPr/>
          <p:nvPr/>
        </p:nvSpPr>
        <p:spPr>
          <a:xfrm>
            <a:off x="1245900" y="750950"/>
            <a:ext cx="6652200" cy="4287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82" name="Google Shape;1282;p76"/>
          <p:cNvSpPr txBox="1"/>
          <p:nvPr/>
        </p:nvSpPr>
        <p:spPr>
          <a:xfrm>
            <a:off x="3949950" y="700932"/>
            <a:ext cx="1244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Web App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83" name="Google Shape;1283;p76" title="immagine_2025-07-23_103501677.png"/>
          <p:cNvPicPr preferRelativeResize="0"/>
          <p:nvPr/>
        </p:nvPicPr>
        <p:blipFill rotWithShape="1">
          <a:blip r:embed="rId3">
            <a:alphaModFix/>
          </a:blip>
          <a:srcRect l="31843" t="17566" r="31689"/>
          <a:stretch/>
        </p:blipFill>
        <p:spPr>
          <a:xfrm>
            <a:off x="5022175" y="1029500"/>
            <a:ext cx="2640600" cy="3730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84" name="Google Shape;1284;p76" title="immagine_2025-07-23_103630328.png"/>
          <p:cNvPicPr preferRelativeResize="0"/>
          <p:nvPr/>
        </p:nvPicPr>
        <p:blipFill rotWithShape="1">
          <a:blip r:embed="rId4">
            <a:alphaModFix/>
          </a:blip>
          <a:srcRect l="34376" r="35336" b="63793"/>
          <a:stretch/>
        </p:blipFill>
        <p:spPr>
          <a:xfrm>
            <a:off x="1402175" y="1599750"/>
            <a:ext cx="3409500" cy="2547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85" name="Google Shape;1285;p76"/>
          <p:cNvSpPr txBox="1">
            <a:spLocks noGrp="1"/>
          </p:cNvSpPr>
          <p:nvPr>
            <p:ph type="title"/>
          </p:nvPr>
        </p:nvSpPr>
        <p:spPr>
          <a:xfrm>
            <a:off x="2266350" y="178250"/>
            <a:ext cx="4611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Client sviluppati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77"/>
          <p:cNvSpPr/>
          <p:nvPr/>
        </p:nvSpPr>
        <p:spPr>
          <a:xfrm>
            <a:off x="1245900" y="750950"/>
            <a:ext cx="6652200" cy="4287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91" name="Google Shape;1291;p77"/>
          <p:cNvSpPr txBox="1"/>
          <p:nvPr/>
        </p:nvSpPr>
        <p:spPr>
          <a:xfrm>
            <a:off x="3949950" y="700932"/>
            <a:ext cx="1244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Web App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92" name="Google Shape;1292;p77" title="immagine_2025-07-23_103811834.png"/>
          <p:cNvPicPr preferRelativeResize="0"/>
          <p:nvPr/>
        </p:nvPicPr>
        <p:blipFill rotWithShape="1">
          <a:blip r:embed="rId3">
            <a:alphaModFix/>
          </a:blip>
          <a:srcRect r="1283"/>
          <a:stretch/>
        </p:blipFill>
        <p:spPr>
          <a:xfrm>
            <a:off x="1575750" y="1097650"/>
            <a:ext cx="5992500" cy="37941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93" name="Google Shape;1293;p77"/>
          <p:cNvSpPr txBox="1">
            <a:spLocks noGrp="1"/>
          </p:cNvSpPr>
          <p:nvPr>
            <p:ph type="title"/>
          </p:nvPr>
        </p:nvSpPr>
        <p:spPr>
          <a:xfrm>
            <a:off x="2266350" y="178250"/>
            <a:ext cx="4611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Client sviluppati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78"/>
          <p:cNvSpPr/>
          <p:nvPr/>
        </p:nvSpPr>
        <p:spPr>
          <a:xfrm>
            <a:off x="1245900" y="750950"/>
            <a:ext cx="6652200" cy="4287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99" name="Google Shape;1299;p78"/>
          <p:cNvSpPr txBox="1"/>
          <p:nvPr/>
        </p:nvSpPr>
        <p:spPr>
          <a:xfrm>
            <a:off x="3949950" y="700932"/>
            <a:ext cx="1244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Web App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00" name="Google Shape;1300;p78" title="immagine_2025-07-23_103921225.png"/>
          <p:cNvPicPr preferRelativeResize="0"/>
          <p:nvPr/>
        </p:nvPicPr>
        <p:blipFill rotWithShape="1">
          <a:blip r:embed="rId3">
            <a:alphaModFix/>
          </a:blip>
          <a:srcRect l="16026" r="16378" b="40173"/>
          <a:stretch/>
        </p:blipFill>
        <p:spPr>
          <a:xfrm>
            <a:off x="1344450" y="1253775"/>
            <a:ext cx="6455100" cy="3570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01" name="Google Shape;1301;p78"/>
          <p:cNvSpPr txBox="1">
            <a:spLocks noGrp="1"/>
          </p:cNvSpPr>
          <p:nvPr>
            <p:ph type="title"/>
          </p:nvPr>
        </p:nvSpPr>
        <p:spPr>
          <a:xfrm>
            <a:off x="2266350" y="178250"/>
            <a:ext cx="4611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Client sviluppati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79"/>
          <p:cNvSpPr/>
          <p:nvPr/>
        </p:nvSpPr>
        <p:spPr>
          <a:xfrm>
            <a:off x="1245900" y="750950"/>
            <a:ext cx="6652200" cy="4287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07" name="Google Shape;1307;p79"/>
          <p:cNvSpPr txBox="1"/>
          <p:nvPr/>
        </p:nvSpPr>
        <p:spPr>
          <a:xfrm>
            <a:off x="3949950" y="700932"/>
            <a:ext cx="1244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Web App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08" name="Google Shape;1308;p79" title="immagine_2025-07-23_104107923.png"/>
          <p:cNvPicPr preferRelativeResize="0"/>
          <p:nvPr/>
        </p:nvPicPr>
        <p:blipFill rotWithShape="1">
          <a:blip r:embed="rId3">
            <a:alphaModFix/>
          </a:blip>
          <a:srcRect l="17052" r="17308" b="35266"/>
          <a:stretch/>
        </p:blipFill>
        <p:spPr>
          <a:xfrm>
            <a:off x="1558500" y="1173533"/>
            <a:ext cx="6027000" cy="37146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09" name="Google Shape;1309;p79"/>
          <p:cNvSpPr txBox="1">
            <a:spLocks noGrp="1"/>
          </p:cNvSpPr>
          <p:nvPr>
            <p:ph type="title"/>
          </p:nvPr>
        </p:nvSpPr>
        <p:spPr>
          <a:xfrm>
            <a:off x="2266350" y="178250"/>
            <a:ext cx="4611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Client sviluppati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80"/>
          <p:cNvSpPr/>
          <p:nvPr/>
        </p:nvSpPr>
        <p:spPr>
          <a:xfrm>
            <a:off x="1245900" y="750950"/>
            <a:ext cx="6652200" cy="4287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15" name="Google Shape;1315;p80"/>
          <p:cNvSpPr txBox="1"/>
          <p:nvPr/>
        </p:nvSpPr>
        <p:spPr>
          <a:xfrm>
            <a:off x="3949950" y="700932"/>
            <a:ext cx="1244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Web App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16" name="Google Shape;1316;p80" title="immagine_2025-07-23_104233204.png"/>
          <p:cNvPicPr preferRelativeResize="0"/>
          <p:nvPr/>
        </p:nvPicPr>
        <p:blipFill rotWithShape="1">
          <a:blip r:embed="rId3">
            <a:alphaModFix/>
          </a:blip>
          <a:srcRect l="17261" r="17404" b="48557"/>
          <a:stretch/>
        </p:blipFill>
        <p:spPr>
          <a:xfrm>
            <a:off x="1465950" y="1366250"/>
            <a:ext cx="6212100" cy="3057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7" name="Google Shape;1317;p80"/>
          <p:cNvSpPr txBox="1">
            <a:spLocks noGrp="1"/>
          </p:cNvSpPr>
          <p:nvPr>
            <p:ph type="title"/>
          </p:nvPr>
        </p:nvSpPr>
        <p:spPr>
          <a:xfrm>
            <a:off x="2266350" y="178250"/>
            <a:ext cx="4611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Client sviluppati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81"/>
          <p:cNvSpPr/>
          <p:nvPr/>
        </p:nvSpPr>
        <p:spPr>
          <a:xfrm>
            <a:off x="1245900" y="750950"/>
            <a:ext cx="6652200" cy="4287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23" name="Google Shape;1323;p81"/>
          <p:cNvSpPr txBox="1"/>
          <p:nvPr/>
        </p:nvSpPr>
        <p:spPr>
          <a:xfrm>
            <a:off x="3949950" y="700932"/>
            <a:ext cx="1244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Web App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24" name="Google Shape;1324;p81" title="immagine_2025-07-23_10434128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400" y="1125150"/>
            <a:ext cx="6109200" cy="3818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5" name="Google Shape;1325;p81"/>
          <p:cNvSpPr txBox="1">
            <a:spLocks noGrp="1"/>
          </p:cNvSpPr>
          <p:nvPr>
            <p:ph type="title"/>
          </p:nvPr>
        </p:nvSpPr>
        <p:spPr>
          <a:xfrm>
            <a:off x="2266350" y="178250"/>
            <a:ext cx="4611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Client sviluppati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82"/>
          <p:cNvSpPr/>
          <p:nvPr/>
        </p:nvSpPr>
        <p:spPr>
          <a:xfrm>
            <a:off x="1245900" y="750950"/>
            <a:ext cx="6652200" cy="4287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31" name="Google Shape;1331;p82"/>
          <p:cNvSpPr txBox="1"/>
          <p:nvPr/>
        </p:nvSpPr>
        <p:spPr>
          <a:xfrm>
            <a:off x="3807600" y="679400"/>
            <a:ext cx="1528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Mobile App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32" name="Google Shape;1332;p82" title="Screenshot_20250719_195553_Mus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500" y="989900"/>
            <a:ext cx="1943700" cy="3809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33" name="Google Shape;1333;p82" title="Screenshot_20250719_195544_Muse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7801" y="990038"/>
            <a:ext cx="1943700" cy="3809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4" name="Google Shape;1334;p82"/>
          <p:cNvSpPr txBox="1">
            <a:spLocks noGrp="1"/>
          </p:cNvSpPr>
          <p:nvPr>
            <p:ph type="title"/>
          </p:nvPr>
        </p:nvSpPr>
        <p:spPr>
          <a:xfrm>
            <a:off x="2266350" y="178250"/>
            <a:ext cx="4611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Client sviluppati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83"/>
          <p:cNvSpPr/>
          <p:nvPr/>
        </p:nvSpPr>
        <p:spPr>
          <a:xfrm>
            <a:off x="1245900" y="750950"/>
            <a:ext cx="6652200" cy="4287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40" name="Google Shape;1340;p83"/>
          <p:cNvSpPr txBox="1"/>
          <p:nvPr/>
        </p:nvSpPr>
        <p:spPr>
          <a:xfrm>
            <a:off x="3807600" y="679400"/>
            <a:ext cx="1528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Mobile App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41" name="Google Shape;1341;p83" title="Screenshot_20250719_195533_Mus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950" y="990206"/>
            <a:ext cx="1943700" cy="38091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42" name="Google Shape;1342;p83" title="Screenshot_20250719_195512_Muse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351" y="990038"/>
            <a:ext cx="1943700" cy="3809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3" name="Google Shape;1343;p83"/>
          <p:cNvSpPr txBox="1">
            <a:spLocks noGrp="1"/>
          </p:cNvSpPr>
          <p:nvPr>
            <p:ph type="title"/>
          </p:nvPr>
        </p:nvSpPr>
        <p:spPr>
          <a:xfrm>
            <a:off x="2266350" y="178250"/>
            <a:ext cx="4611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Client sviluppati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39" title="BlankMap-Europe-v3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750" y="271463"/>
            <a:ext cx="6328491" cy="4600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8" name="Google Shape;458;p39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1750" y="3221150"/>
            <a:ext cx="327000" cy="32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9" name="Google Shape;459;p39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400" y="2408250"/>
            <a:ext cx="327000" cy="32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60" name="Google Shape;460;p39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750" y="2944175"/>
            <a:ext cx="327000" cy="32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61" name="Google Shape;461;p39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875" y="1094100"/>
            <a:ext cx="327000" cy="32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62" name="Google Shape;462;p39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8175" y="1980075"/>
            <a:ext cx="327000" cy="32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63" name="Google Shape;463;p39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750" y="1815725"/>
            <a:ext cx="327000" cy="32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64" name="Google Shape;464;p39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650" y="625975"/>
            <a:ext cx="327000" cy="32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65" name="Google Shape;465;p39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925" y="2142725"/>
            <a:ext cx="327000" cy="32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66" name="Google Shape;466;p39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350" y="3723675"/>
            <a:ext cx="327000" cy="32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67" name="Google Shape;467;p39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750" y="3070400"/>
            <a:ext cx="327000" cy="32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5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5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5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5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5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4"/>
          <p:cNvSpPr/>
          <p:nvPr/>
        </p:nvSpPr>
        <p:spPr>
          <a:xfrm>
            <a:off x="1245900" y="750950"/>
            <a:ext cx="6652200" cy="4287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49" name="Google Shape;1349;p84"/>
          <p:cNvSpPr txBox="1"/>
          <p:nvPr/>
        </p:nvSpPr>
        <p:spPr>
          <a:xfrm>
            <a:off x="3807600" y="679400"/>
            <a:ext cx="1528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Mobile App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50" name="Google Shape;1350;p84" title="Screenshot_20250719_195821_Mus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351" y="990038"/>
            <a:ext cx="1943700" cy="3809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51" name="Google Shape;1351;p84" title="Screenshot_20250719_195632_Muse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2950" y="990047"/>
            <a:ext cx="1943700" cy="3809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52" name="Google Shape;1352;p84"/>
          <p:cNvSpPr txBox="1">
            <a:spLocks noGrp="1"/>
          </p:cNvSpPr>
          <p:nvPr>
            <p:ph type="title"/>
          </p:nvPr>
        </p:nvSpPr>
        <p:spPr>
          <a:xfrm>
            <a:off x="2266350" y="178250"/>
            <a:ext cx="4611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Client sviluppati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85"/>
          <p:cNvSpPr/>
          <p:nvPr/>
        </p:nvSpPr>
        <p:spPr>
          <a:xfrm>
            <a:off x="1245900" y="750950"/>
            <a:ext cx="6652200" cy="4287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58" name="Google Shape;1358;p85"/>
          <p:cNvSpPr txBox="1"/>
          <p:nvPr/>
        </p:nvSpPr>
        <p:spPr>
          <a:xfrm>
            <a:off x="3807600" y="679400"/>
            <a:ext cx="1528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Mobile App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59" name="Google Shape;1359;p85" title="Screenshot_20250719_195751_Mus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350" y="990199"/>
            <a:ext cx="1943700" cy="38091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60" name="Google Shape;1360;p85" title="Screenshot_20250719_195728_Muse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2950" y="990207"/>
            <a:ext cx="1943700" cy="38091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61" name="Google Shape;1361;p85"/>
          <p:cNvSpPr txBox="1">
            <a:spLocks noGrp="1"/>
          </p:cNvSpPr>
          <p:nvPr>
            <p:ph type="title"/>
          </p:nvPr>
        </p:nvSpPr>
        <p:spPr>
          <a:xfrm>
            <a:off x="2266350" y="178250"/>
            <a:ext cx="4611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Client sviluppati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86"/>
          <p:cNvSpPr/>
          <p:nvPr/>
        </p:nvSpPr>
        <p:spPr>
          <a:xfrm>
            <a:off x="1245900" y="750950"/>
            <a:ext cx="6652200" cy="4287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7" name="Google Shape;1367;p86"/>
          <p:cNvSpPr txBox="1"/>
          <p:nvPr/>
        </p:nvSpPr>
        <p:spPr>
          <a:xfrm>
            <a:off x="3807600" y="679400"/>
            <a:ext cx="1528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Mobile App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68" name="Google Shape;1368;p86" title="Screenshot_20250719_195658_Mus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351" y="990038"/>
            <a:ext cx="1943700" cy="3809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69" name="Google Shape;1369;p86" title="Screenshot_20250719_195648_Muse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2950" y="989905"/>
            <a:ext cx="1943700" cy="3809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70" name="Google Shape;1370;p86"/>
          <p:cNvSpPr txBox="1">
            <a:spLocks noGrp="1"/>
          </p:cNvSpPr>
          <p:nvPr>
            <p:ph type="title"/>
          </p:nvPr>
        </p:nvSpPr>
        <p:spPr>
          <a:xfrm>
            <a:off x="2266350" y="178250"/>
            <a:ext cx="4611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Client sviluppati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7"/>
          <p:cNvSpPr txBox="1">
            <a:spLocks noGrp="1"/>
          </p:cNvSpPr>
          <p:nvPr>
            <p:ph type="title"/>
          </p:nvPr>
        </p:nvSpPr>
        <p:spPr>
          <a:xfrm>
            <a:off x="2266350" y="178250"/>
            <a:ext cx="4611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Client sviluppati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87"/>
          <p:cNvSpPr/>
          <p:nvPr/>
        </p:nvSpPr>
        <p:spPr>
          <a:xfrm>
            <a:off x="1245900" y="750950"/>
            <a:ext cx="6652200" cy="4287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7" name="Google Shape;1377;p87"/>
          <p:cNvSpPr txBox="1"/>
          <p:nvPr/>
        </p:nvSpPr>
        <p:spPr>
          <a:xfrm>
            <a:off x="3807600" y="679400"/>
            <a:ext cx="15288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Mobile App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78" name="Google Shape;1378;p87" title="Screenshot_20250719_195903_Mus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351" y="990038"/>
            <a:ext cx="1943700" cy="3809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79" name="Google Shape;1379;p87" title="Screenshot_20250719_195533_Muse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2951" y="990038"/>
            <a:ext cx="1943700" cy="3809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88"/>
          <p:cNvSpPr txBox="1">
            <a:spLocks noGrp="1"/>
          </p:cNvSpPr>
          <p:nvPr>
            <p:ph type="title"/>
          </p:nvPr>
        </p:nvSpPr>
        <p:spPr>
          <a:xfrm>
            <a:off x="3838350" y="186600"/>
            <a:ext cx="146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Demo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5" name="Google Shape;1385;p88" title="bk2_22_11-Photoroo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300" y="759300"/>
            <a:ext cx="4079401" cy="407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5350"/>
            <a:ext cx="4515582" cy="4128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91" name="Google Shape;1391;p89"/>
          <p:cNvSpPr/>
          <p:nvPr/>
        </p:nvSpPr>
        <p:spPr>
          <a:xfrm>
            <a:off x="2531625" y="2045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92" name="Google Shape;1392;p89"/>
          <p:cNvSpPr/>
          <p:nvPr/>
        </p:nvSpPr>
        <p:spPr>
          <a:xfrm>
            <a:off x="2863400" y="202322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393" name="Google Shape;1393;p89" title="le-muse-inquietanti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464" y="1257561"/>
            <a:ext cx="1100400" cy="15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89"/>
          <p:cNvSpPr txBox="1">
            <a:spLocks noGrp="1"/>
          </p:cNvSpPr>
          <p:nvPr>
            <p:ph type="title"/>
          </p:nvPr>
        </p:nvSpPr>
        <p:spPr>
          <a:xfrm>
            <a:off x="3176136" y="137850"/>
            <a:ext cx="461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Sviluppi futuri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89"/>
          <p:cNvSpPr txBox="1"/>
          <p:nvPr/>
        </p:nvSpPr>
        <p:spPr>
          <a:xfrm>
            <a:off x="4317450" y="1797000"/>
            <a:ext cx="4826550" cy="287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8000" tIns="90000" rIns="0" bIns="90000" anchor="t" anchorCtr="0">
            <a:noAutofit/>
          </a:bodyPr>
          <a:lstStyle/>
          <a:p>
            <a:pPr marL="460800" lvl="0" indent="-357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mbria"/>
              <a:buChar char="●"/>
            </a:pPr>
            <a:r>
              <a:rPr lang="it" sz="20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Integrazione con realtà aumentata</a:t>
            </a:r>
            <a:endParaRPr sz="2000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60800" lvl="0" indent="-357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mbria"/>
              <a:buChar char="●"/>
            </a:pPr>
            <a:r>
              <a:rPr lang="it" sz="20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Integrazione con dispositivi wearable</a:t>
            </a:r>
            <a:endParaRPr sz="2000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60800" lvl="0" indent="-357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mbria"/>
              <a:buChar char="●"/>
            </a:pPr>
            <a:r>
              <a:rPr lang="it" sz="20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Navigazione in app</a:t>
            </a:r>
            <a:endParaRPr sz="2000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6" name="Google Shape;1396;p89"/>
          <p:cNvSpPr/>
          <p:nvPr/>
        </p:nvSpPr>
        <p:spPr>
          <a:xfrm>
            <a:off x="1274425" y="444877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97" name="Google Shape;1397;p89"/>
          <p:cNvSpPr/>
          <p:nvPr/>
        </p:nvSpPr>
        <p:spPr>
          <a:xfrm>
            <a:off x="1606200" y="436955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98" name="Google Shape;1398;p89"/>
          <p:cNvSpPr/>
          <p:nvPr/>
        </p:nvSpPr>
        <p:spPr>
          <a:xfrm>
            <a:off x="1907488" y="694150"/>
            <a:ext cx="876250" cy="1178825"/>
          </a:xfrm>
          <a:prstGeom prst="flowChartExtract">
            <a:avLst/>
          </a:prstGeom>
          <a:solidFill>
            <a:srgbClr val="FFF2CC">
              <a:alpha val="3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99" name="Google Shape;1399;p89"/>
          <p:cNvSpPr/>
          <p:nvPr/>
        </p:nvSpPr>
        <p:spPr>
          <a:xfrm>
            <a:off x="2234800" y="696375"/>
            <a:ext cx="212700" cy="273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1" grpId="0" animBg="1"/>
      <p:bldP spid="1396" grpId="0" animBg="1"/>
      <p:bldP spid="139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67" y="2648558"/>
            <a:ext cx="8839201" cy="25199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05" name="Google Shape;1405;p90"/>
          <p:cNvSpPr txBox="1">
            <a:spLocks noGrp="1"/>
          </p:cNvSpPr>
          <p:nvPr>
            <p:ph type="title"/>
          </p:nvPr>
        </p:nvSpPr>
        <p:spPr>
          <a:xfrm>
            <a:off x="3366020" y="0"/>
            <a:ext cx="24968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latin typeface="Calibri"/>
                <a:ea typeface="Calibri"/>
                <a:cs typeface="Calibri"/>
                <a:sym typeface="Calibri"/>
              </a:rPr>
              <a:t>Conclusioni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90"/>
          <p:cNvSpPr txBox="1"/>
          <p:nvPr/>
        </p:nvSpPr>
        <p:spPr>
          <a:xfrm>
            <a:off x="671418" y="927079"/>
            <a:ext cx="78861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Muses rende la cultura più viva, più interattiva, e pronta per il futuro. Non è solo un'app, ma un ponte tra il patrimonio culturale e l’esperienza digitale del visitatore. Grazie alla sua architettura modulare, Muses si integra perfettamente con sistemi esistenti, migliorando la coesistenza tra musei, enti culturali e visitatori.</a:t>
            </a:r>
            <a:endParaRPr sz="1700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Google Shape;1411;p91" title="PhotoFunia-1753167172.jpg"/>
          <p:cNvPicPr preferRelativeResize="0"/>
          <p:nvPr/>
        </p:nvPicPr>
        <p:blipFill rotWithShape="1">
          <a:blip r:embed="rId3">
            <a:alphaModFix/>
          </a:blip>
          <a:srcRect l="27770" t="32755" r="28427"/>
          <a:stretch/>
        </p:blipFill>
        <p:spPr>
          <a:xfrm>
            <a:off x="4038675" y="1957684"/>
            <a:ext cx="1066662" cy="12281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12" name="Google Shape;141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800" y="116875"/>
            <a:ext cx="3770673" cy="20557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70000"/>
              </a:srgbClr>
            </a:outerShdw>
          </a:effectLst>
        </p:spPr>
      </p:pic>
      <p:pic>
        <p:nvPicPr>
          <p:cNvPr id="1413" name="Google Shape;1413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5934" y="855543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6166" y="887787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2498" y="817984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7700" y="704596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2882" y="709322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4095" y="561263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7206" y="855543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6899" y="971908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2346" y="902105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7421" y="645385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4127" y="835550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1310" y="1742740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0098" y="1723686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3254" y="547364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91" title="placeholder.png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4977" y="463243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6951" y="1705021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6185" y="1620900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4977" y="1658619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4095" y="1226311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830" y="498324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8309" y="788718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7206" y="1386351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6167" y="582446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0666" y="971908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8580" y="1056030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0065" y="747601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2882" y="926645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91" title="placehol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4095" y="887787"/>
            <a:ext cx="104029" cy="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91" title="Screenshot (54)-Photoroo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475" y="-80250"/>
            <a:ext cx="3770675" cy="23566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42" name="Google Shape;1442;p91" title="Screenshot (55)-Photoroo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100" y="2571750"/>
            <a:ext cx="3941434" cy="246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43" name="Google Shape;1443;p91" title="Screenshot (56)-Photoroo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61375" y="2571759"/>
            <a:ext cx="3941424" cy="246339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40" title="cHJpdmF0ZS9sci9pbWFnZXMvd2Vic2l0ZS8yMDIyLTA1L2pvYjcyMy0wNTAtdi5wbmc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73" name="Google Shape;473;p40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275" y="2244750"/>
            <a:ext cx="327000" cy="32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74" name="Google Shape;474;p40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950" y="1480150"/>
            <a:ext cx="327000" cy="32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75" name="Google Shape;475;p40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425" y="832275"/>
            <a:ext cx="327000" cy="32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76" name="Google Shape;476;p40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875" y="2630550"/>
            <a:ext cx="327000" cy="32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77" name="Google Shape;477;p40" title="placehold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650" y="2482825"/>
            <a:ext cx="327000" cy="327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497" y="1738800"/>
            <a:ext cx="2620500" cy="2902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83" name="Google Shape;4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39922" y="1738800"/>
            <a:ext cx="2620514" cy="2902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84" name="Google Shape;484;p41"/>
          <p:cNvSpPr txBox="1"/>
          <p:nvPr/>
        </p:nvSpPr>
        <p:spPr>
          <a:xfrm>
            <a:off x="2808900" y="170075"/>
            <a:ext cx="35262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Soluzioni Esistenti</a:t>
            </a:r>
            <a:endParaRPr sz="3500" b="1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1"/>
          <p:cNvSpPr txBox="1"/>
          <p:nvPr/>
        </p:nvSpPr>
        <p:spPr>
          <a:xfrm>
            <a:off x="2290500" y="3039400"/>
            <a:ext cx="45630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dirty="0">
                <a:latin typeface="Cambria"/>
                <a:ea typeface="Cambria"/>
                <a:cs typeface="Cambria"/>
                <a:sym typeface="Cambria"/>
              </a:rPr>
              <a:t>App come QuickMuseum, IDM e MRT Play hanno già dimostrato il potenziale della tecnologia per arricchire l’esperienza museale. </a:t>
            </a:r>
            <a:endParaRPr sz="1700"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dirty="0">
                <a:latin typeface="Cambria"/>
                <a:ea typeface="Cambria"/>
                <a:cs typeface="Cambria"/>
                <a:sym typeface="Cambria"/>
              </a:rPr>
              <a:t>Muses non si limita ad essere solo una guida, ma bussola culturale intelligente.</a:t>
            </a:r>
            <a:endParaRPr sz="1700" dirty="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87" name="Google Shape;4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63" y="1087004"/>
            <a:ext cx="8839200" cy="155472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88" name="Google Shape;48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350" y="1257028"/>
            <a:ext cx="1214700" cy="12147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89" name="Google Shape;48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6911" y="1257015"/>
            <a:ext cx="1214700" cy="12147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90" name="Google Shape;490;p41" title="IDM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4113" y="1257029"/>
            <a:ext cx="1214700" cy="12147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42"/>
          <p:cNvGrpSpPr/>
          <p:nvPr/>
        </p:nvGrpSpPr>
        <p:grpSpPr>
          <a:xfrm>
            <a:off x="2430271" y="1195457"/>
            <a:ext cx="1154882" cy="3431384"/>
            <a:chOff x="3626300" y="320125"/>
            <a:chExt cx="1389750" cy="4342975"/>
          </a:xfrm>
        </p:grpSpPr>
        <p:pic>
          <p:nvPicPr>
            <p:cNvPr id="496" name="Google Shape;49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149688" y="1796738"/>
              <a:ext cx="4342975" cy="13897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97" name="Google Shape;497;p42"/>
            <p:cNvSpPr/>
            <p:nvPr/>
          </p:nvSpPr>
          <p:spPr>
            <a:xfrm>
              <a:off x="3764625" y="3637861"/>
              <a:ext cx="900000" cy="9000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3756300" y="2564711"/>
              <a:ext cx="900000" cy="9000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3756300" y="1491561"/>
              <a:ext cx="900000" cy="9000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756300" y="435080"/>
              <a:ext cx="900000" cy="9000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846302" y="1581550"/>
              <a:ext cx="720000" cy="720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3846289" y="525073"/>
              <a:ext cx="720000" cy="720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3854636" y="2658870"/>
              <a:ext cx="720000" cy="720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3854636" y="3727852"/>
              <a:ext cx="720000" cy="720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sp>
        <p:nvSpPr>
          <p:cNvPr id="505" name="Google Shape;505;p42"/>
          <p:cNvSpPr/>
          <p:nvPr/>
        </p:nvSpPr>
        <p:spPr>
          <a:xfrm>
            <a:off x="3738930" y="1241525"/>
            <a:ext cx="2974800" cy="77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Rendere più divertente e coinvolgente le visite al museo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6" name="Google Shape;506;p42"/>
          <p:cNvSpPr/>
          <p:nvPr/>
        </p:nvSpPr>
        <p:spPr>
          <a:xfrm>
            <a:off x="3738930" y="2085854"/>
            <a:ext cx="2974800" cy="77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Rendere più popolare l’arte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7" name="Google Shape;507;p42"/>
          <p:cNvSpPr/>
          <p:nvPr/>
        </p:nvSpPr>
        <p:spPr>
          <a:xfrm>
            <a:off x="3738930" y="2930187"/>
            <a:ext cx="2974800" cy="77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Aumentare l’affluenza di visitatori ai musei minori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8" name="Google Shape;508;p42"/>
          <p:cNvSpPr/>
          <p:nvPr/>
        </p:nvSpPr>
        <p:spPr>
          <a:xfrm>
            <a:off x="3738930" y="3794951"/>
            <a:ext cx="2974800" cy="771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Stimolare creatività nelle nuove generazioni</a:t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09" name="Google Shape;509;p42" title="smilin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821" y="1440557"/>
            <a:ext cx="412209" cy="4020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10" name="Google Shape;510;p42" title="dslr-camera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6219" y="2266351"/>
            <a:ext cx="412209" cy="40205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11" name="Google Shape;511;p42" title="incrementa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3835" y="3117313"/>
            <a:ext cx="412209" cy="40205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12" name="Google Shape;512;p42" title="brain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3825" y="3979167"/>
            <a:ext cx="412209" cy="40205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3" name="Google Shape;513;p42"/>
          <p:cNvSpPr txBox="1"/>
          <p:nvPr/>
        </p:nvSpPr>
        <p:spPr>
          <a:xfrm>
            <a:off x="3666450" y="178425"/>
            <a:ext cx="18111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Obiettivi</a:t>
            </a:r>
            <a:endParaRPr sz="3500" b="1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3575" y="1557374"/>
            <a:ext cx="1320300" cy="20287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15" name="Google Shape;515;p42" title="j87933_20210613174309253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6487" y="2013125"/>
            <a:ext cx="1074475" cy="14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2" title="images.jpe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31534" y="1103594"/>
            <a:ext cx="1018050" cy="577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 animBg="1"/>
      <p:bldP spid="506" grpId="0" animBg="1"/>
      <p:bldP spid="507" grpId="0" animBg="1"/>
      <p:bldP spid="50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3755100" y="178275"/>
            <a:ext cx="163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Muses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3"/>
          <p:cNvSpPr txBox="1"/>
          <p:nvPr/>
        </p:nvSpPr>
        <p:spPr>
          <a:xfrm>
            <a:off x="618575" y="1480050"/>
            <a:ext cx="4393200" cy="21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latin typeface="Cambria"/>
                <a:ea typeface="Cambria"/>
                <a:cs typeface="Cambria"/>
                <a:sym typeface="Cambria"/>
              </a:rPr>
              <a:t>Muses trasforma ogni visita al museo in un'avventura interattiva: scopri curiosità, completa missioni e vivi l’arte come non l’hai mai fatto prima. Con Muses, il museo prende vita!</a:t>
            </a:r>
            <a:endParaRPr sz="2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23" name="Google Shape;5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050" y="347887"/>
            <a:ext cx="3009425" cy="3797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4" name="Google Shape;524;p43" title="Dipinto-Gioconda-Leonardo-da-Vinci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2050" y="943659"/>
            <a:ext cx="1228475" cy="182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3" title="I-10-quadri-piu-famosi-di-Van-Gogh-quali-sono-e-dove-vederli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0878" y="3252482"/>
            <a:ext cx="1183699" cy="75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3" title="Michelangelo_Creazione_di_Adamo-2000x932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0170" y="1744375"/>
            <a:ext cx="928625" cy="5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>
</file>

<file path=ppt/theme/theme1.xml><?xml version="1.0" encoding="utf-8"?>
<a:theme xmlns:a="http://schemas.openxmlformats.org/drawingml/2006/main" name="Museum of Classical Paintings by Slidesgo">
  <a:themeElements>
    <a:clrScheme name="Simple Light">
      <a:dk1>
        <a:srgbClr val="C9E1F4"/>
      </a:dk1>
      <a:lt1>
        <a:srgbClr val="E35E4B"/>
      </a:lt1>
      <a:dk2>
        <a:srgbClr val="1F1D1E"/>
      </a:dk2>
      <a:lt2>
        <a:srgbClr val="FFFFFF"/>
      </a:lt2>
      <a:accent1>
        <a:srgbClr val="BFBCB5"/>
      </a:accent1>
      <a:accent2>
        <a:srgbClr val="5A5B71"/>
      </a:accent2>
      <a:accent3>
        <a:srgbClr val="F3B35E"/>
      </a:accent3>
      <a:accent4>
        <a:srgbClr val="49C07C"/>
      </a:accent4>
      <a:accent5>
        <a:srgbClr val="914B29"/>
      </a:accent5>
      <a:accent6>
        <a:srgbClr val="A5D0F2"/>
      </a:accent6>
      <a:hlink>
        <a:srgbClr val="E35E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1062</Words>
  <Application>Microsoft Office PowerPoint</Application>
  <PresentationFormat>Presentazione su schermo (16:9)</PresentationFormat>
  <Paragraphs>297</Paragraphs>
  <Slides>57</Slides>
  <Notes>57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5" baseType="lpstr">
      <vt:lpstr>Cambria</vt:lpstr>
      <vt:lpstr>Didact Gothic</vt:lpstr>
      <vt:lpstr>Arial</vt:lpstr>
      <vt:lpstr>Montserrat</vt:lpstr>
      <vt:lpstr>Lexend ExtraBold</vt:lpstr>
      <vt:lpstr>Lato Light</vt:lpstr>
      <vt:lpstr>Calibri</vt:lpstr>
      <vt:lpstr>Museum of Classical Paintings by Slidesgo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Muses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Architettura del sistema</vt:lpstr>
      <vt:lpstr>Presentazione standard di PowerPoint</vt:lpstr>
      <vt:lpstr>Architettura del sistema</vt:lpstr>
      <vt:lpstr>Architettura del sistema</vt:lpstr>
      <vt:lpstr>Architettura del sistema</vt:lpstr>
      <vt:lpstr>Architettura del sistema</vt:lpstr>
      <vt:lpstr>Presentazione standard di PowerPoint</vt:lpstr>
      <vt:lpstr>Architettura del sistema</vt:lpstr>
      <vt:lpstr>Architettura del sistema</vt:lpstr>
      <vt:lpstr>Architettura del sistema</vt:lpstr>
      <vt:lpstr>Scelte tecnologiche</vt:lpstr>
      <vt:lpstr>Scelte tecnologiche</vt:lpstr>
      <vt:lpstr>Scelte tecnologiche</vt:lpstr>
      <vt:lpstr>Scelte tecnologiche</vt:lpstr>
      <vt:lpstr>Scelte tecnologiche</vt:lpstr>
      <vt:lpstr>Scelte tecnologiche</vt:lpstr>
      <vt:lpstr>Scelte tecnologiche</vt:lpstr>
      <vt:lpstr>Scelte tecnologiche</vt:lpstr>
      <vt:lpstr>Scelte tecnologiche</vt:lpstr>
      <vt:lpstr>Scelte tecnologiche</vt:lpstr>
      <vt:lpstr>Scelte tecnologiche</vt:lpstr>
      <vt:lpstr>Scelte tecnologiche</vt:lpstr>
      <vt:lpstr>Scelte tecnologiche</vt:lpstr>
      <vt:lpstr>Client sviluppati</vt:lpstr>
      <vt:lpstr>Client sviluppati</vt:lpstr>
      <vt:lpstr>Client sviluppati</vt:lpstr>
      <vt:lpstr>Client sviluppati</vt:lpstr>
      <vt:lpstr>Client sviluppati</vt:lpstr>
      <vt:lpstr>Client sviluppati</vt:lpstr>
      <vt:lpstr>Client sviluppati</vt:lpstr>
      <vt:lpstr>Client sviluppati</vt:lpstr>
      <vt:lpstr>Client sviluppati</vt:lpstr>
      <vt:lpstr>Client sviluppati</vt:lpstr>
      <vt:lpstr>Client sviluppati</vt:lpstr>
      <vt:lpstr>Client sviluppati</vt:lpstr>
      <vt:lpstr>Demo</vt:lpstr>
      <vt:lpstr>Sviluppi futuri</vt:lpstr>
      <vt:lpstr>Conclusioni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BORRUSO mario</cp:lastModifiedBy>
  <cp:revision>1</cp:revision>
  <dcterms:modified xsi:type="dcterms:W3CDTF">2025-07-24T15:23:50Z</dcterms:modified>
</cp:coreProperties>
</file>